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7"/>
  </p:notesMasterIdLst>
  <p:sldIdLst>
    <p:sldId id="346" r:id="rId3"/>
    <p:sldId id="256" r:id="rId4"/>
    <p:sldId id="262" r:id="rId5"/>
    <p:sldId id="258" r:id="rId6"/>
    <p:sldId id="265" r:id="rId7"/>
    <p:sldId id="260" r:id="rId8"/>
    <p:sldId id="331" r:id="rId9"/>
    <p:sldId id="347" r:id="rId10"/>
    <p:sldId id="268" r:id="rId11"/>
    <p:sldId id="2147041434" r:id="rId12"/>
    <p:sldId id="276" r:id="rId13"/>
    <p:sldId id="2147041435" r:id="rId14"/>
    <p:sldId id="308" r:id="rId15"/>
    <p:sldId id="303" r:id="rId16"/>
    <p:sldId id="304" r:id="rId17"/>
    <p:sldId id="305" r:id="rId18"/>
    <p:sldId id="307" r:id="rId19"/>
    <p:sldId id="315" r:id="rId20"/>
    <p:sldId id="312" r:id="rId21"/>
    <p:sldId id="327" r:id="rId22"/>
    <p:sldId id="311" r:id="rId23"/>
    <p:sldId id="318" r:id="rId24"/>
    <p:sldId id="343" r:id="rId25"/>
    <p:sldId id="324" r:id="rId26"/>
  </p:sldIdLst>
  <p:sldSz cx="18288000" cy="10287000"/>
  <p:notesSz cx="7010400" cy="9296400"/>
  <p:embeddedFontLst>
    <p:embeddedFont>
      <p:font typeface="Lato" panose="020F0502020204030203" pitchFamily="34" charset="0"/>
      <p:regular r:id="rId28"/>
      <p:bold r:id="rId29"/>
      <p:italic r:id="rId30"/>
      <p:boldItalic r:id="rId31"/>
    </p:embeddedFont>
    <p:embeddedFont>
      <p:font typeface="Monotype Corsiva" panose="03010101010201010101" pitchFamily="66" charset="0"/>
      <p:italic r:id="rId32"/>
    </p:embeddedFont>
    <p:embeddedFont>
      <p:font typeface="Nirmala UI Semilight" panose="020B0402040204020203" pitchFamily="34" charset="0"/>
      <p:regular r:id="rId33"/>
    </p:embeddedFont>
    <p:embeddedFont>
      <p:font typeface="Oswald" panose="00000500000000000000" pitchFamily="2" charset="0"/>
      <p:regular r:id="rId34"/>
      <p:bold r:id="rId35"/>
    </p:embeddedFont>
    <p:embeddedFont>
      <p:font typeface="Prompt Bold" panose="020B0604020202020204" charset="-34"/>
      <p:bold r:id="rId36"/>
      <p:boldItalic r:id="rId37"/>
    </p:embeddedFont>
    <p:embeddedFont>
      <p:font typeface="Raleway" pitchFamily="2" charset="0"/>
      <p:regular r:id="rId38"/>
      <p:bold r:id="rId39"/>
      <p:italic r:id="rId40"/>
      <p:boldItalic r:id="rId41"/>
    </p:embeddedFont>
    <p:embeddedFont>
      <p:font typeface="Tw Cen MT" panose="020B0602020104020603" pitchFamily="34" charset="0"/>
      <p:regular r:id="rId42"/>
      <p:bold r:id="rId43"/>
      <p:italic r:id="rId44"/>
      <p:boldItalic r:id="rId45"/>
    </p:embeddedFont>
    <p:embeddedFont>
      <p:font typeface="Tw Cen MT Condensed" panose="020B0606020104020203" pitchFamily="34" charset="0"/>
      <p:regular r:id="rId46"/>
      <p:bold r:id="rId47"/>
    </p:embeddedFont>
    <p:embeddedFont>
      <p:font typeface="Wingdings 3" panose="05040102010807070707" pitchFamily="18" charset="2"/>
      <p:regular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80912" autoAdjust="0"/>
  </p:normalViewPr>
  <p:slideViewPr>
    <p:cSldViewPr>
      <p:cViewPr varScale="1">
        <p:scale>
          <a:sx n="34" d="100"/>
          <a:sy n="34" d="100"/>
        </p:scale>
        <p:origin x="1256"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2.fntdata"/><Relationship Id="rId21" Type="http://schemas.openxmlformats.org/officeDocument/2006/relationships/slide" Target="slides/slide19.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2.fntdata"/><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font" Target="fonts/font21.fntdata"/><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0" Type="http://schemas.openxmlformats.org/officeDocument/2006/relationships/slide" Target="slides/slide18.xml"/><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4.xml"/></Relationships>
</file>

<file path=ppt/diagrams/_rels/data2.xml.rels><?xml version="1.0" encoding="UTF-8" standalone="yes"?>
<Relationships xmlns="http://schemas.openxmlformats.org/package/2006/relationships"><Relationship Id="rId1" Type="http://schemas.openxmlformats.org/officeDocument/2006/relationships/image" Target="../media/image20.png"/></Relationships>
</file>

<file path=ppt/diagrams/_rels/drawing2.xml.rels><?xml version="1.0" encoding="UTF-8" standalone="yes"?>
<Relationships xmlns="http://schemas.openxmlformats.org/package/2006/relationships"><Relationship Id="rId1"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319D33-F1E2-4CFA-99DC-BBF3F486E071}"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26F55D89-EE2B-4FFF-91F1-4A3A15B529FB}">
      <dgm:prSet/>
      <dgm:spPr/>
      <dgm:t>
        <a:bodyPr/>
        <a:lstStyle/>
        <a:p>
          <a:r>
            <a:rPr lang="en-US"/>
            <a:t>Title I is the </a:t>
          </a:r>
          <a:r>
            <a:rPr lang="en-US" b="1"/>
            <a:t>largest</a:t>
          </a:r>
          <a:r>
            <a:rPr lang="en-US"/>
            <a:t> federal assistance program for our nation’s schools.</a:t>
          </a:r>
        </a:p>
      </dgm:t>
    </dgm:pt>
    <dgm:pt modelId="{7F81529D-524F-44E1-AFFB-FA244DED1833}" type="parTrans" cxnId="{372DE8EE-5428-4407-BFC4-FE8E63C13972}">
      <dgm:prSet/>
      <dgm:spPr/>
      <dgm:t>
        <a:bodyPr/>
        <a:lstStyle/>
        <a:p>
          <a:endParaRPr lang="en-US"/>
        </a:p>
      </dgm:t>
    </dgm:pt>
    <dgm:pt modelId="{413D75CE-8DC6-47AC-9D1A-1223D980C991}" type="sibTrans" cxnId="{372DE8EE-5428-4407-BFC4-FE8E63C13972}">
      <dgm:prSet/>
      <dgm:spPr/>
      <dgm:t>
        <a:bodyPr/>
        <a:lstStyle/>
        <a:p>
          <a:endParaRPr lang="en-US"/>
        </a:p>
      </dgm:t>
    </dgm:pt>
    <dgm:pt modelId="{47BA3238-F942-4D15-89C5-3258465F9C8B}">
      <dgm:prSet/>
      <dgm:spPr/>
      <dgm:t>
        <a:bodyPr/>
        <a:lstStyle/>
        <a:p>
          <a:r>
            <a:rPr lang="en-US" dirty="0"/>
            <a:t>The program serves </a:t>
          </a:r>
          <a:r>
            <a:rPr lang="en-US" b="1" dirty="0"/>
            <a:t>99</a:t>
          </a:r>
          <a:r>
            <a:rPr lang="en-US" dirty="0"/>
            <a:t> schools in Pinellas County including eligible students in </a:t>
          </a:r>
          <a:r>
            <a:rPr lang="en-US" b="1" dirty="0"/>
            <a:t>39</a:t>
          </a:r>
          <a:r>
            <a:rPr lang="en-US" dirty="0"/>
            <a:t> non-public schools.</a:t>
          </a:r>
        </a:p>
      </dgm:t>
    </dgm:pt>
    <dgm:pt modelId="{CDFF8802-B71D-4531-9D0D-3C49B729BE04}" type="parTrans" cxnId="{78D61F68-E475-4A9D-9107-7C2C75093D7D}">
      <dgm:prSet/>
      <dgm:spPr/>
      <dgm:t>
        <a:bodyPr/>
        <a:lstStyle/>
        <a:p>
          <a:endParaRPr lang="en-US"/>
        </a:p>
      </dgm:t>
    </dgm:pt>
    <dgm:pt modelId="{8FE86AEA-97B0-4E67-B0C3-94CD11D9636C}" type="sibTrans" cxnId="{78D61F68-E475-4A9D-9107-7C2C75093D7D}">
      <dgm:prSet/>
      <dgm:spPr/>
      <dgm:t>
        <a:bodyPr/>
        <a:lstStyle/>
        <a:p>
          <a:endParaRPr lang="en-US"/>
        </a:p>
      </dgm:t>
    </dgm:pt>
    <dgm:pt modelId="{27524585-0A0E-4433-A9C0-941A8BE4982C}">
      <dgm:prSet/>
      <dgm:spPr/>
      <dgm:t>
        <a:bodyPr/>
        <a:lstStyle/>
        <a:p>
          <a:r>
            <a:rPr lang="en-US"/>
            <a:t>The Title l goal is that</a:t>
          </a:r>
          <a:r>
            <a:rPr lang="en-US" b="0" i="0"/>
            <a:t> </a:t>
          </a:r>
          <a:r>
            <a:rPr lang="en-US" b="1" i="0"/>
            <a:t>every</a:t>
          </a:r>
          <a:r>
            <a:rPr lang="en-US" i="0"/>
            <a:t> student achieves </a:t>
          </a:r>
          <a:r>
            <a:rPr lang="en-US" b="1" i="0"/>
            <a:t>high</a:t>
          </a:r>
          <a:r>
            <a:rPr lang="en-US" i="0"/>
            <a:t> levels of academic proficiency.</a:t>
          </a:r>
          <a:endParaRPr lang="en-US"/>
        </a:p>
      </dgm:t>
    </dgm:pt>
    <dgm:pt modelId="{FEB74A17-62E7-4653-BF86-80C35A141BCD}" type="parTrans" cxnId="{B1196E55-2FED-43AF-BEE9-050B40444703}">
      <dgm:prSet/>
      <dgm:spPr/>
      <dgm:t>
        <a:bodyPr/>
        <a:lstStyle/>
        <a:p>
          <a:endParaRPr lang="en-US"/>
        </a:p>
      </dgm:t>
    </dgm:pt>
    <dgm:pt modelId="{EF822A67-250D-4721-9021-95AA7B611C98}" type="sibTrans" cxnId="{B1196E55-2FED-43AF-BEE9-050B40444703}">
      <dgm:prSet/>
      <dgm:spPr/>
      <dgm:t>
        <a:bodyPr/>
        <a:lstStyle/>
        <a:p>
          <a:endParaRPr lang="en-US"/>
        </a:p>
      </dgm:t>
    </dgm:pt>
    <dgm:pt modelId="{824D7B19-DA98-4998-BEB1-987E4465B20E}" type="pres">
      <dgm:prSet presAssocID="{50319D33-F1E2-4CFA-99DC-BBF3F486E071}" presName="outerComposite" presStyleCnt="0">
        <dgm:presLayoutVars>
          <dgm:chMax val="5"/>
          <dgm:dir/>
          <dgm:resizeHandles val="exact"/>
        </dgm:presLayoutVars>
      </dgm:prSet>
      <dgm:spPr/>
    </dgm:pt>
    <dgm:pt modelId="{37245F2A-B7B8-43B1-8272-6717F3B3791E}" type="pres">
      <dgm:prSet presAssocID="{50319D33-F1E2-4CFA-99DC-BBF3F486E071}" presName="dummyMaxCanvas" presStyleCnt="0">
        <dgm:presLayoutVars/>
      </dgm:prSet>
      <dgm:spPr/>
    </dgm:pt>
    <dgm:pt modelId="{1218B14B-1A82-4ACE-8E9D-EC88EEE4A8B7}" type="pres">
      <dgm:prSet presAssocID="{50319D33-F1E2-4CFA-99DC-BBF3F486E071}" presName="ThreeNodes_1" presStyleLbl="node1" presStyleIdx="0" presStyleCnt="3">
        <dgm:presLayoutVars>
          <dgm:bulletEnabled val="1"/>
        </dgm:presLayoutVars>
      </dgm:prSet>
      <dgm:spPr/>
    </dgm:pt>
    <dgm:pt modelId="{0774B8CE-73FF-4ACA-8469-045E51A8677D}" type="pres">
      <dgm:prSet presAssocID="{50319D33-F1E2-4CFA-99DC-BBF3F486E071}" presName="ThreeNodes_2" presStyleLbl="node1" presStyleIdx="1" presStyleCnt="3" custLinFactNeighborX="-134" custLinFactNeighborY="-1704">
        <dgm:presLayoutVars>
          <dgm:bulletEnabled val="1"/>
        </dgm:presLayoutVars>
      </dgm:prSet>
      <dgm:spPr/>
    </dgm:pt>
    <dgm:pt modelId="{79C125BD-2D8A-41E9-A02C-3E423DD85819}" type="pres">
      <dgm:prSet presAssocID="{50319D33-F1E2-4CFA-99DC-BBF3F486E071}" presName="ThreeNodes_3" presStyleLbl="node1" presStyleIdx="2" presStyleCnt="3" custLinFactNeighborX="-1625" custLinFactNeighborY="-10080">
        <dgm:presLayoutVars>
          <dgm:bulletEnabled val="1"/>
        </dgm:presLayoutVars>
      </dgm:prSet>
      <dgm:spPr/>
    </dgm:pt>
    <dgm:pt modelId="{E419F3D1-27E7-4013-83B3-200A6CF9783C}" type="pres">
      <dgm:prSet presAssocID="{50319D33-F1E2-4CFA-99DC-BBF3F486E071}" presName="ThreeConn_1-2" presStyleLbl="fgAccFollowNode1" presStyleIdx="0" presStyleCnt="2">
        <dgm:presLayoutVars>
          <dgm:bulletEnabled val="1"/>
        </dgm:presLayoutVars>
      </dgm:prSet>
      <dgm:spPr/>
    </dgm:pt>
    <dgm:pt modelId="{00EDFB36-A946-4C73-886A-C5334815E17E}" type="pres">
      <dgm:prSet presAssocID="{50319D33-F1E2-4CFA-99DC-BBF3F486E071}" presName="ThreeConn_2-3" presStyleLbl="fgAccFollowNode1" presStyleIdx="1" presStyleCnt="2">
        <dgm:presLayoutVars>
          <dgm:bulletEnabled val="1"/>
        </dgm:presLayoutVars>
      </dgm:prSet>
      <dgm:spPr/>
    </dgm:pt>
    <dgm:pt modelId="{3C501D5C-A9A7-4324-B70A-7307BE855999}" type="pres">
      <dgm:prSet presAssocID="{50319D33-F1E2-4CFA-99DC-BBF3F486E071}" presName="ThreeNodes_1_text" presStyleLbl="node1" presStyleIdx="2" presStyleCnt="3">
        <dgm:presLayoutVars>
          <dgm:bulletEnabled val="1"/>
        </dgm:presLayoutVars>
      </dgm:prSet>
      <dgm:spPr/>
    </dgm:pt>
    <dgm:pt modelId="{E17BC4E1-BF0B-43D9-927D-E0E61844353A}" type="pres">
      <dgm:prSet presAssocID="{50319D33-F1E2-4CFA-99DC-BBF3F486E071}" presName="ThreeNodes_2_text" presStyleLbl="node1" presStyleIdx="2" presStyleCnt="3">
        <dgm:presLayoutVars>
          <dgm:bulletEnabled val="1"/>
        </dgm:presLayoutVars>
      </dgm:prSet>
      <dgm:spPr/>
    </dgm:pt>
    <dgm:pt modelId="{CB6FC181-F80F-4AEA-994F-984046E23490}" type="pres">
      <dgm:prSet presAssocID="{50319D33-F1E2-4CFA-99DC-BBF3F486E071}" presName="ThreeNodes_3_text" presStyleLbl="node1" presStyleIdx="2" presStyleCnt="3">
        <dgm:presLayoutVars>
          <dgm:bulletEnabled val="1"/>
        </dgm:presLayoutVars>
      </dgm:prSet>
      <dgm:spPr/>
    </dgm:pt>
  </dgm:ptLst>
  <dgm:cxnLst>
    <dgm:cxn modelId="{B9187604-B661-4263-BB58-5573CC9DD006}" type="presOf" srcId="{413D75CE-8DC6-47AC-9D1A-1223D980C991}" destId="{E419F3D1-27E7-4013-83B3-200A6CF9783C}" srcOrd="0" destOrd="0" presId="urn:microsoft.com/office/officeart/2005/8/layout/vProcess5"/>
    <dgm:cxn modelId="{BC8AE940-BA19-4BA9-9585-D6EA827BD6EB}" type="presOf" srcId="{8FE86AEA-97B0-4E67-B0C3-94CD11D9636C}" destId="{00EDFB36-A946-4C73-886A-C5334815E17E}" srcOrd="0" destOrd="0" presId="urn:microsoft.com/office/officeart/2005/8/layout/vProcess5"/>
    <dgm:cxn modelId="{78D61F68-E475-4A9D-9107-7C2C75093D7D}" srcId="{50319D33-F1E2-4CFA-99DC-BBF3F486E071}" destId="{47BA3238-F942-4D15-89C5-3258465F9C8B}" srcOrd="1" destOrd="0" parTransId="{CDFF8802-B71D-4531-9D0D-3C49B729BE04}" sibTransId="{8FE86AEA-97B0-4E67-B0C3-94CD11D9636C}"/>
    <dgm:cxn modelId="{DDED0A71-24F9-43C6-BB10-2CABC923673A}" type="presOf" srcId="{50319D33-F1E2-4CFA-99DC-BBF3F486E071}" destId="{824D7B19-DA98-4998-BEB1-987E4465B20E}" srcOrd="0" destOrd="0" presId="urn:microsoft.com/office/officeart/2005/8/layout/vProcess5"/>
    <dgm:cxn modelId="{B1196E55-2FED-43AF-BEE9-050B40444703}" srcId="{50319D33-F1E2-4CFA-99DC-BBF3F486E071}" destId="{27524585-0A0E-4433-A9C0-941A8BE4982C}" srcOrd="2" destOrd="0" parTransId="{FEB74A17-62E7-4653-BF86-80C35A141BCD}" sibTransId="{EF822A67-250D-4721-9021-95AA7B611C98}"/>
    <dgm:cxn modelId="{C4E9DC7A-6ECF-4A73-90E9-95959975A515}" type="presOf" srcId="{26F55D89-EE2B-4FFF-91F1-4A3A15B529FB}" destId="{3C501D5C-A9A7-4324-B70A-7307BE855999}" srcOrd="1" destOrd="0" presId="urn:microsoft.com/office/officeart/2005/8/layout/vProcess5"/>
    <dgm:cxn modelId="{DBE140AA-0946-42C5-8246-62D64BB15E34}" type="presOf" srcId="{47BA3238-F942-4D15-89C5-3258465F9C8B}" destId="{E17BC4E1-BF0B-43D9-927D-E0E61844353A}" srcOrd="1" destOrd="0" presId="urn:microsoft.com/office/officeart/2005/8/layout/vProcess5"/>
    <dgm:cxn modelId="{C2B9EDC2-5AD2-41C9-A99F-36330EA25FA2}" type="presOf" srcId="{27524585-0A0E-4433-A9C0-941A8BE4982C}" destId="{CB6FC181-F80F-4AEA-994F-984046E23490}" srcOrd="1" destOrd="0" presId="urn:microsoft.com/office/officeart/2005/8/layout/vProcess5"/>
    <dgm:cxn modelId="{8C704FC4-C747-4641-B521-AAB7E22D14A9}" type="presOf" srcId="{47BA3238-F942-4D15-89C5-3258465F9C8B}" destId="{0774B8CE-73FF-4ACA-8469-045E51A8677D}" srcOrd="0" destOrd="0" presId="urn:microsoft.com/office/officeart/2005/8/layout/vProcess5"/>
    <dgm:cxn modelId="{62006AE1-27CB-4F48-AC1B-C1B1C37E8CDA}" type="presOf" srcId="{27524585-0A0E-4433-A9C0-941A8BE4982C}" destId="{79C125BD-2D8A-41E9-A02C-3E423DD85819}" srcOrd="0" destOrd="0" presId="urn:microsoft.com/office/officeart/2005/8/layout/vProcess5"/>
    <dgm:cxn modelId="{515C8CEB-5DBA-4678-8338-DCA4EBE1AFFA}" type="presOf" srcId="{26F55D89-EE2B-4FFF-91F1-4A3A15B529FB}" destId="{1218B14B-1A82-4ACE-8E9D-EC88EEE4A8B7}" srcOrd="0" destOrd="0" presId="urn:microsoft.com/office/officeart/2005/8/layout/vProcess5"/>
    <dgm:cxn modelId="{372DE8EE-5428-4407-BFC4-FE8E63C13972}" srcId="{50319D33-F1E2-4CFA-99DC-BBF3F486E071}" destId="{26F55D89-EE2B-4FFF-91F1-4A3A15B529FB}" srcOrd="0" destOrd="0" parTransId="{7F81529D-524F-44E1-AFFB-FA244DED1833}" sibTransId="{413D75CE-8DC6-47AC-9D1A-1223D980C991}"/>
    <dgm:cxn modelId="{E26F07A4-B8AC-49BA-86E2-F4F7FD98A68B}" type="presParOf" srcId="{824D7B19-DA98-4998-BEB1-987E4465B20E}" destId="{37245F2A-B7B8-43B1-8272-6717F3B3791E}" srcOrd="0" destOrd="0" presId="urn:microsoft.com/office/officeart/2005/8/layout/vProcess5"/>
    <dgm:cxn modelId="{E218B506-2238-4D38-B8A6-1F7267B27548}" type="presParOf" srcId="{824D7B19-DA98-4998-BEB1-987E4465B20E}" destId="{1218B14B-1A82-4ACE-8E9D-EC88EEE4A8B7}" srcOrd="1" destOrd="0" presId="urn:microsoft.com/office/officeart/2005/8/layout/vProcess5"/>
    <dgm:cxn modelId="{14DAED54-A958-463B-8D88-989A5E0324DF}" type="presParOf" srcId="{824D7B19-DA98-4998-BEB1-987E4465B20E}" destId="{0774B8CE-73FF-4ACA-8469-045E51A8677D}" srcOrd="2" destOrd="0" presId="urn:microsoft.com/office/officeart/2005/8/layout/vProcess5"/>
    <dgm:cxn modelId="{3D48B23E-8940-48D3-BB8B-5A50D0015DEC}" type="presParOf" srcId="{824D7B19-DA98-4998-BEB1-987E4465B20E}" destId="{79C125BD-2D8A-41E9-A02C-3E423DD85819}" srcOrd="3" destOrd="0" presId="urn:microsoft.com/office/officeart/2005/8/layout/vProcess5"/>
    <dgm:cxn modelId="{17E6F10C-E225-4787-8CDC-25EA0C710387}" type="presParOf" srcId="{824D7B19-DA98-4998-BEB1-987E4465B20E}" destId="{E419F3D1-27E7-4013-83B3-200A6CF9783C}" srcOrd="4" destOrd="0" presId="urn:microsoft.com/office/officeart/2005/8/layout/vProcess5"/>
    <dgm:cxn modelId="{9DEC3A8B-268F-4347-A605-516C94C55005}" type="presParOf" srcId="{824D7B19-DA98-4998-BEB1-987E4465B20E}" destId="{00EDFB36-A946-4C73-886A-C5334815E17E}" srcOrd="5" destOrd="0" presId="urn:microsoft.com/office/officeart/2005/8/layout/vProcess5"/>
    <dgm:cxn modelId="{D58B9A8C-0A1A-4910-95FB-F9BA91E79EB2}" type="presParOf" srcId="{824D7B19-DA98-4998-BEB1-987E4465B20E}" destId="{3C501D5C-A9A7-4324-B70A-7307BE855999}" srcOrd="6" destOrd="0" presId="urn:microsoft.com/office/officeart/2005/8/layout/vProcess5"/>
    <dgm:cxn modelId="{5F11A2A9-1EF0-4B4F-AFFE-8FFB36A87FB7}" type="presParOf" srcId="{824D7B19-DA98-4998-BEB1-987E4465B20E}" destId="{E17BC4E1-BF0B-43D9-927D-E0E61844353A}" srcOrd="7" destOrd="0" presId="urn:microsoft.com/office/officeart/2005/8/layout/vProcess5"/>
    <dgm:cxn modelId="{50759564-D312-4AE0-B8E1-0D5D12477595}" type="presParOf" srcId="{824D7B19-DA98-4998-BEB1-987E4465B20E}" destId="{CB6FC181-F80F-4AEA-994F-984046E23490}" srcOrd="8"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91D69F-26AA-40E2-BAA4-A4C236902175}" type="doc">
      <dgm:prSet loTypeId="urn:microsoft.com/office/officeart/2016/7/layout/VerticalHollowActionList" loCatId="List" qsTypeId="urn:microsoft.com/office/officeart/2005/8/quickstyle/simple1" qsCatId="simple" csTypeId="urn:microsoft.com/office/officeart/2005/8/colors/accent1_2" csCatId="accent1" phldr="1"/>
      <dgm:spPr/>
      <dgm:t>
        <a:bodyPr/>
        <a:lstStyle/>
        <a:p>
          <a:endParaRPr lang="en-US"/>
        </a:p>
      </dgm:t>
    </dgm:pt>
    <dgm:pt modelId="{EB9068DB-B619-46E9-8A9F-C5B5254D6185}">
      <dgm:prSet/>
      <dgm:spPr/>
      <dgm:t>
        <a:bodyPr/>
        <a:lstStyle/>
        <a:p>
          <a:r>
            <a:rPr lang="en-US"/>
            <a:t>Be</a:t>
          </a:r>
        </a:p>
      </dgm:t>
    </dgm:pt>
    <dgm:pt modelId="{6BE8667F-C812-4DD8-8A2D-A6EB240ED42B}" type="parTrans" cxnId="{EB427C13-F6E5-4EFD-8195-2718FA4D80DA}">
      <dgm:prSet/>
      <dgm:spPr/>
      <dgm:t>
        <a:bodyPr/>
        <a:lstStyle/>
        <a:p>
          <a:endParaRPr lang="en-US"/>
        </a:p>
      </dgm:t>
    </dgm:pt>
    <dgm:pt modelId="{96ABE640-CADC-47CD-9531-362225A15F03}" type="sibTrans" cxnId="{EB427C13-F6E5-4EFD-8195-2718FA4D80DA}">
      <dgm:prSet/>
      <dgm:spPr/>
      <dgm:t>
        <a:bodyPr/>
        <a:lstStyle/>
        <a:p>
          <a:endParaRPr lang="en-US"/>
        </a:p>
      </dgm:t>
    </dgm:pt>
    <dgm:pt modelId="{602B8A97-C866-4A71-A96E-7BA353D4B1A2}">
      <dgm:prSet/>
      <dgm:spPr/>
      <dgm:t>
        <a:bodyPr/>
        <a:lstStyle/>
        <a:p>
          <a:r>
            <a:rPr lang="en-US"/>
            <a:t>Be provided information on your child’s level of achievement on assessments in Reading/Language Arts, Writing, Mathematics, and Science. </a:t>
          </a:r>
        </a:p>
      </dgm:t>
    </dgm:pt>
    <dgm:pt modelId="{6033A48A-2C3D-42F9-B754-0DB6628D5E74}" type="parTrans" cxnId="{7B286EEA-10E7-47C7-84A1-AEEA00C72F8C}">
      <dgm:prSet/>
      <dgm:spPr/>
      <dgm:t>
        <a:bodyPr/>
        <a:lstStyle/>
        <a:p>
          <a:endParaRPr lang="en-US"/>
        </a:p>
      </dgm:t>
    </dgm:pt>
    <dgm:pt modelId="{AF0B0D1E-D80D-44A2-BDD5-60B06A2D3F28}" type="sibTrans" cxnId="{7B286EEA-10E7-47C7-84A1-AEEA00C72F8C}">
      <dgm:prSet/>
      <dgm:spPr/>
      <dgm:t>
        <a:bodyPr/>
        <a:lstStyle/>
        <a:p>
          <a:endParaRPr lang="en-US"/>
        </a:p>
      </dgm:t>
    </dgm:pt>
    <dgm:pt modelId="{B7FB80CA-207E-4DBD-AE42-6F17E39B2BD5}">
      <dgm:prSet/>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dirty="0"/>
        </a:p>
      </dgm:t>
    </dgm:pt>
    <dgm:pt modelId="{E6D3E141-6613-4572-AF12-7DC809006421}" type="parTrans" cxnId="{6E9E783F-5287-4D7C-9B73-F350FA8D1F40}">
      <dgm:prSet/>
      <dgm:spPr/>
      <dgm:t>
        <a:bodyPr/>
        <a:lstStyle/>
        <a:p>
          <a:endParaRPr lang="en-US"/>
        </a:p>
      </dgm:t>
    </dgm:pt>
    <dgm:pt modelId="{EDED52FE-01F5-417F-86DB-5534844CF01B}" type="sibTrans" cxnId="{6E9E783F-5287-4D7C-9B73-F350FA8D1F40}">
      <dgm:prSet/>
      <dgm:spPr/>
      <dgm:t>
        <a:bodyPr/>
        <a:lstStyle/>
        <a:p>
          <a:endParaRPr lang="en-US"/>
        </a:p>
      </dgm:t>
    </dgm:pt>
    <dgm:pt modelId="{8628DE50-7A2E-4F41-937D-D956C7E5E815}">
      <dgm:prSet/>
      <dgm:spPr/>
      <dgm:t>
        <a:bodyPr/>
        <a:lstStyle/>
        <a:p>
          <a:r>
            <a:rPr lang="en-US" dirty="0"/>
            <a:t>Request and receive information on the qualifications of your child’s teacher and supplemental personnel working with your child.</a:t>
          </a:r>
        </a:p>
      </dgm:t>
    </dgm:pt>
    <dgm:pt modelId="{55B3690F-8045-4CBD-B704-D8EB33FA581F}" type="parTrans" cxnId="{1B84777C-06D8-4762-BD6E-9B81F85CAA83}">
      <dgm:prSet/>
      <dgm:spPr/>
      <dgm:t>
        <a:bodyPr/>
        <a:lstStyle/>
        <a:p>
          <a:endParaRPr lang="en-US"/>
        </a:p>
      </dgm:t>
    </dgm:pt>
    <dgm:pt modelId="{609FDDE1-842B-4C0C-AE10-8C77AA45AC5A}" type="sibTrans" cxnId="{1B84777C-06D8-4762-BD6E-9B81F85CAA83}">
      <dgm:prSet/>
      <dgm:spPr/>
      <dgm:t>
        <a:bodyPr/>
        <a:lstStyle/>
        <a:p>
          <a:endParaRPr lang="en-US"/>
        </a:p>
      </dgm:t>
    </dgm:pt>
    <dgm:pt modelId="{CC35B4F0-DAC8-4E7D-9D8F-7B0DA389B262}">
      <dgm:prSet/>
      <dgm:spPr/>
      <dgm:t>
        <a:bodyPr/>
        <a:lstStyle/>
        <a:p>
          <a:r>
            <a:rPr lang="en-US"/>
            <a:t>Be</a:t>
          </a:r>
        </a:p>
      </dgm:t>
    </dgm:pt>
    <dgm:pt modelId="{ADE9DBE1-BF27-4C23-B2E8-1A8C1FF21832}" type="parTrans" cxnId="{AA727A01-6F48-41AB-AE9D-A5BEA04A03DE}">
      <dgm:prSet/>
      <dgm:spPr/>
      <dgm:t>
        <a:bodyPr/>
        <a:lstStyle/>
        <a:p>
          <a:endParaRPr lang="en-US"/>
        </a:p>
      </dgm:t>
    </dgm:pt>
    <dgm:pt modelId="{12DE42F1-A1D5-4F5F-B43E-F28C49FABA16}" type="sibTrans" cxnId="{AA727A01-6F48-41AB-AE9D-A5BEA04A03DE}">
      <dgm:prSet/>
      <dgm:spPr/>
      <dgm:t>
        <a:bodyPr/>
        <a:lstStyle/>
        <a:p>
          <a:endParaRPr lang="en-US"/>
        </a:p>
      </dgm:t>
    </dgm:pt>
    <dgm:pt modelId="{C33317C1-821B-4AE2-814D-306AC48CB2B3}">
      <dgm:prSet/>
      <dgm:spPr/>
      <dgm:t>
        <a:bodyPr/>
        <a:lstStyle/>
        <a:p>
          <a:r>
            <a:rPr lang="en-US" dirty="0"/>
            <a:t>Be notified of non-highly qualified or out-of-field teachers at the school. </a:t>
          </a:r>
        </a:p>
      </dgm:t>
    </dgm:pt>
    <dgm:pt modelId="{544CC9BD-FAB7-4034-9E6E-EECD36731CD6}" type="parTrans" cxnId="{1867F48F-B0EE-4BCF-AA93-09328A8C513F}">
      <dgm:prSet/>
      <dgm:spPr/>
      <dgm:t>
        <a:bodyPr/>
        <a:lstStyle/>
        <a:p>
          <a:endParaRPr lang="en-US"/>
        </a:p>
      </dgm:t>
    </dgm:pt>
    <dgm:pt modelId="{9A31F976-0505-4A16-B1D5-4472587A0ADF}" type="sibTrans" cxnId="{1867F48F-B0EE-4BCF-AA93-09328A8C513F}">
      <dgm:prSet/>
      <dgm:spPr/>
      <dgm:t>
        <a:bodyPr/>
        <a:lstStyle/>
        <a:p>
          <a:endParaRPr lang="en-US"/>
        </a:p>
      </dgm:t>
    </dgm:pt>
    <dgm:pt modelId="{D5547973-4AC7-4503-B1CD-3EB6A74061E2}">
      <dgm:prSet/>
      <dgm:spPr/>
      <dgm:t>
        <a:bodyPr/>
        <a:lstStyle/>
        <a:p>
          <a:r>
            <a:rPr lang="en-US"/>
            <a:t>Be</a:t>
          </a:r>
        </a:p>
      </dgm:t>
    </dgm:pt>
    <dgm:pt modelId="{E6744DD8-D6F0-4B90-ABDB-3343D0469B80}" type="parTrans" cxnId="{7E26D529-DA12-4A46-9FD4-FC182514FD92}">
      <dgm:prSet/>
      <dgm:spPr/>
      <dgm:t>
        <a:bodyPr/>
        <a:lstStyle/>
        <a:p>
          <a:endParaRPr lang="en-US"/>
        </a:p>
      </dgm:t>
    </dgm:pt>
    <dgm:pt modelId="{DE000BD1-1B9A-4E02-8181-092AC3F04437}" type="sibTrans" cxnId="{7E26D529-DA12-4A46-9FD4-FC182514FD92}">
      <dgm:prSet/>
      <dgm:spPr/>
      <dgm:t>
        <a:bodyPr/>
        <a:lstStyle/>
        <a:p>
          <a:endParaRPr lang="en-US"/>
        </a:p>
      </dgm:t>
    </dgm:pt>
    <dgm:pt modelId="{46D627AF-1BD2-4786-AF31-BA9F851D02A0}">
      <dgm:prSet/>
      <dgm:spPr/>
      <dgm:t>
        <a:bodyPr/>
        <a:lstStyle/>
        <a:p>
          <a:r>
            <a:rPr lang="en-US" dirty="0"/>
            <a:t>Be informed if your child is taught by a non-highly qualified teacher for four or more consecutive weeks.</a:t>
          </a:r>
        </a:p>
      </dgm:t>
    </dgm:pt>
    <dgm:pt modelId="{F33019CE-2CEF-4293-904E-ED8739862F47}" type="parTrans" cxnId="{AAE3A63E-4EAA-4274-9FBE-6F03E8CA2DCB}">
      <dgm:prSet/>
      <dgm:spPr/>
      <dgm:t>
        <a:bodyPr/>
        <a:lstStyle/>
        <a:p>
          <a:endParaRPr lang="en-US"/>
        </a:p>
      </dgm:t>
    </dgm:pt>
    <dgm:pt modelId="{C486B893-FAC3-4641-BC67-780419439DBA}" type="sibTrans" cxnId="{AAE3A63E-4EAA-4274-9FBE-6F03E8CA2DCB}">
      <dgm:prSet/>
      <dgm:spPr/>
      <dgm:t>
        <a:bodyPr/>
        <a:lstStyle/>
        <a:p>
          <a:endParaRPr lang="en-US"/>
        </a:p>
      </dgm:t>
    </dgm:pt>
    <dgm:pt modelId="{C70EEDD3-997F-40F8-A3C4-0A420ECDB8D4}" type="pres">
      <dgm:prSet presAssocID="{F991D69F-26AA-40E2-BAA4-A4C236902175}" presName="Name0" presStyleCnt="0">
        <dgm:presLayoutVars>
          <dgm:dir/>
          <dgm:animLvl val="lvl"/>
          <dgm:resizeHandles val="exact"/>
        </dgm:presLayoutVars>
      </dgm:prSet>
      <dgm:spPr/>
    </dgm:pt>
    <dgm:pt modelId="{A69A78BB-89B0-4446-A13D-D858DEAEDA43}" type="pres">
      <dgm:prSet presAssocID="{EB9068DB-B619-46E9-8A9F-C5B5254D6185}" presName="linNode" presStyleCnt="0"/>
      <dgm:spPr/>
    </dgm:pt>
    <dgm:pt modelId="{0D6CA68F-E5ED-454D-B1FE-5DF71F8AC0B3}" type="pres">
      <dgm:prSet presAssocID="{EB9068DB-B619-46E9-8A9F-C5B5254D6185}" presName="parentText" presStyleLbl="solidFgAcc1" presStyleIdx="0" presStyleCnt="4">
        <dgm:presLayoutVars>
          <dgm:chMax val="1"/>
          <dgm:bulletEnabled/>
        </dgm:presLayoutVars>
      </dgm:prSet>
      <dgm:spPr/>
    </dgm:pt>
    <dgm:pt modelId="{495D83E3-DED0-4A09-B1A5-7DF0289802D2}" type="pres">
      <dgm:prSet presAssocID="{EB9068DB-B619-46E9-8A9F-C5B5254D6185}" presName="descendantText" presStyleLbl="alignNode1" presStyleIdx="0" presStyleCnt="4" custLinFactNeighborX="-773" custLinFactNeighborY="2631">
        <dgm:presLayoutVars>
          <dgm:bulletEnabled/>
        </dgm:presLayoutVars>
      </dgm:prSet>
      <dgm:spPr/>
    </dgm:pt>
    <dgm:pt modelId="{AAC02A95-D2CF-45E6-856F-C7C251476081}" type="pres">
      <dgm:prSet presAssocID="{96ABE640-CADC-47CD-9531-362225A15F03}" presName="sp" presStyleCnt="0"/>
      <dgm:spPr/>
    </dgm:pt>
    <dgm:pt modelId="{0CD99A73-9B41-4B56-977A-A6C4CD382237}" type="pres">
      <dgm:prSet presAssocID="{B7FB80CA-207E-4DBD-AE42-6F17E39B2BD5}" presName="linNode" presStyleCnt="0"/>
      <dgm:spPr/>
    </dgm:pt>
    <dgm:pt modelId="{418EEE20-A6D0-4CA4-A333-3B9C7168175F}" type="pres">
      <dgm:prSet presAssocID="{B7FB80CA-207E-4DBD-AE42-6F17E39B2BD5}" presName="parentText" presStyleLbl="solidFgAcc1" presStyleIdx="1" presStyleCnt="4" custLinFactNeighborX="0" custLinFactNeighborY="-1225">
        <dgm:presLayoutVars>
          <dgm:chMax val="1"/>
          <dgm:bulletEnabled/>
        </dgm:presLayoutVars>
      </dgm:prSet>
      <dgm:spPr/>
    </dgm:pt>
    <dgm:pt modelId="{8DDCC77A-DAE7-4E12-8E4E-66D8D2811F46}" type="pres">
      <dgm:prSet presAssocID="{B7FB80CA-207E-4DBD-AE42-6F17E39B2BD5}" presName="descendantText" presStyleLbl="alignNode1" presStyleIdx="1" presStyleCnt="4">
        <dgm:presLayoutVars>
          <dgm:bulletEnabled/>
        </dgm:presLayoutVars>
      </dgm:prSet>
      <dgm:spPr/>
    </dgm:pt>
    <dgm:pt modelId="{92E48405-BF4C-40B8-A21B-BFEA69758B11}" type="pres">
      <dgm:prSet presAssocID="{EDED52FE-01F5-417F-86DB-5534844CF01B}" presName="sp" presStyleCnt="0"/>
      <dgm:spPr/>
    </dgm:pt>
    <dgm:pt modelId="{6BC4B9B7-0B98-430B-89EC-353435B80FC5}" type="pres">
      <dgm:prSet presAssocID="{CC35B4F0-DAC8-4E7D-9D8F-7B0DA389B262}" presName="linNode" presStyleCnt="0"/>
      <dgm:spPr/>
    </dgm:pt>
    <dgm:pt modelId="{2976F985-A2C3-4C59-B8B1-C49C001F0CE6}" type="pres">
      <dgm:prSet presAssocID="{CC35B4F0-DAC8-4E7D-9D8F-7B0DA389B262}" presName="parentText" presStyleLbl="solidFgAcc1" presStyleIdx="2" presStyleCnt="4">
        <dgm:presLayoutVars>
          <dgm:chMax val="1"/>
          <dgm:bulletEnabled/>
        </dgm:presLayoutVars>
      </dgm:prSet>
      <dgm:spPr/>
    </dgm:pt>
    <dgm:pt modelId="{C6B89B84-C18F-47A6-A131-B47C2BF3021C}" type="pres">
      <dgm:prSet presAssocID="{CC35B4F0-DAC8-4E7D-9D8F-7B0DA389B262}" presName="descendantText" presStyleLbl="alignNode1" presStyleIdx="2" presStyleCnt="4" custScaleY="93840" custLinFactNeighborX="0" custLinFactNeighborY="-6080">
        <dgm:presLayoutVars>
          <dgm:bulletEnabled/>
        </dgm:presLayoutVars>
      </dgm:prSet>
      <dgm:spPr/>
    </dgm:pt>
    <dgm:pt modelId="{C57FF7B9-8699-4E73-9E19-F91932A7F653}" type="pres">
      <dgm:prSet presAssocID="{12DE42F1-A1D5-4F5F-B43E-F28C49FABA16}" presName="sp" presStyleCnt="0"/>
      <dgm:spPr/>
    </dgm:pt>
    <dgm:pt modelId="{F3934318-E3BF-4AA9-9516-FE7B443555B9}" type="pres">
      <dgm:prSet presAssocID="{D5547973-4AC7-4503-B1CD-3EB6A74061E2}" presName="linNode" presStyleCnt="0"/>
      <dgm:spPr/>
    </dgm:pt>
    <dgm:pt modelId="{9653E162-1CC2-459B-BC79-3404DE926644}" type="pres">
      <dgm:prSet presAssocID="{D5547973-4AC7-4503-B1CD-3EB6A74061E2}" presName="parentText" presStyleLbl="solidFgAcc1" presStyleIdx="3" presStyleCnt="4">
        <dgm:presLayoutVars>
          <dgm:chMax val="1"/>
          <dgm:bulletEnabled/>
        </dgm:presLayoutVars>
      </dgm:prSet>
      <dgm:spPr/>
    </dgm:pt>
    <dgm:pt modelId="{43479D59-0A6C-4FC2-972B-04822DD5D18A}" type="pres">
      <dgm:prSet presAssocID="{D5547973-4AC7-4503-B1CD-3EB6A74061E2}" presName="descendantText" presStyleLbl="alignNode1" presStyleIdx="3" presStyleCnt="4" custScaleY="116585" custLinFactNeighborX="1256" custLinFactNeighborY="-9000">
        <dgm:presLayoutVars>
          <dgm:bulletEnabled/>
        </dgm:presLayoutVars>
      </dgm:prSet>
      <dgm:spPr/>
    </dgm:pt>
  </dgm:ptLst>
  <dgm:cxnLst>
    <dgm:cxn modelId="{AA727A01-6F48-41AB-AE9D-A5BEA04A03DE}" srcId="{F991D69F-26AA-40E2-BAA4-A4C236902175}" destId="{CC35B4F0-DAC8-4E7D-9D8F-7B0DA389B262}" srcOrd="2" destOrd="0" parTransId="{ADE9DBE1-BF27-4C23-B2E8-1A8C1FF21832}" sibTransId="{12DE42F1-A1D5-4F5F-B43E-F28C49FABA16}"/>
    <dgm:cxn modelId="{E635E411-9ACA-4490-A217-DB70B05A2F45}" type="presOf" srcId="{CC35B4F0-DAC8-4E7D-9D8F-7B0DA389B262}" destId="{2976F985-A2C3-4C59-B8B1-C49C001F0CE6}" srcOrd="0" destOrd="0" presId="urn:microsoft.com/office/officeart/2016/7/layout/VerticalHollowActionList"/>
    <dgm:cxn modelId="{EB427C13-F6E5-4EFD-8195-2718FA4D80DA}" srcId="{F991D69F-26AA-40E2-BAA4-A4C236902175}" destId="{EB9068DB-B619-46E9-8A9F-C5B5254D6185}" srcOrd="0" destOrd="0" parTransId="{6BE8667F-C812-4DD8-8A2D-A6EB240ED42B}" sibTransId="{96ABE640-CADC-47CD-9531-362225A15F03}"/>
    <dgm:cxn modelId="{C3B7531D-70BE-413B-9E1D-65D8DC5C6C27}" type="presOf" srcId="{EB9068DB-B619-46E9-8A9F-C5B5254D6185}" destId="{0D6CA68F-E5ED-454D-B1FE-5DF71F8AC0B3}" srcOrd="0" destOrd="0" presId="urn:microsoft.com/office/officeart/2016/7/layout/VerticalHollowActionList"/>
    <dgm:cxn modelId="{7E26D529-DA12-4A46-9FD4-FC182514FD92}" srcId="{F991D69F-26AA-40E2-BAA4-A4C236902175}" destId="{D5547973-4AC7-4503-B1CD-3EB6A74061E2}" srcOrd="3" destOrd="0" parTransId="{E6744DD8-D6F0-4B90-ABDB-3343D0469B80}" sibTransId="{DE000BD1-1B9A-4E02-8181-092AC3F04437}"/>
    <dgm:cxn modelId="{148D4D30-48D2-4BF8-86CF-CD3B07D73028}" type="presOf" srcId="{D5547973-4AC7-4503-B1CD-3EB6A74061E2}" destId="{9653E162-1CC2-459B-BC79-3404DE926644}" srcOrd="0" destOrd="0" presId="urn:microsoft.com/office/officeart/2016/7/layout/VerticalHollowActionList"/>
    <dgm:cxn modelId="{AAE3A63E-4EAA-4274-9FBE-6F03E8CA2DCB}" srcId="{D5547973-4AC7-4503-B1CD-3EB6A74061E2}" destId="{46D627AF-1BD2-4786-AF31-BA9F851D02A0}" srcOrd="0" destOrd="0" parTransId="{F33019CE-2CEF-4293-904E-ED8739862F47}" sibTransId="{C486B893-FAC3-4641-BC67-780419439DBA}"/>
    <dgm:cxn modelId="{6E9E783F-5287-4D7C-9B73-F350FA8D1F40}" srcId="{F991D69F-26AA-40E2-BAA4-A4C236902175}" destId="{B7FB80CA-207E-4DBD-AE42-6F17E39B2BD5}" srcOrd="1" destOrd="0" parTransId="{E6D3E141-6613-4572-AF12-7DC809006421}" sibTransId="{EDED52FE-01F5-417F-86DB-5534844CF01B}"/>
    <dgm:cxn modelId="{4462177C-91EE-4577-AAFB-BA6B09CA72ED}" type="presOf" srcId="{602B8A97-C866-4A71-A96E-7BA353D4B1A2}" destId="{495D83E3-DED0-4A09-B1A5-7DF0289802D2}" srcOrd="0" destOrd="0" presId="urn:microsoft.com/office/officeart/2016/7/layout/VerticalHollowActionList"/>
    <dgm:cxn modelId="{1B84777C-06D8-4762-BD6E-9B81F85CAA83}" srcId="{B7FB80CA-207E-4DBD-AE42-6F17E39B2BD5}" destId="{8628DE50-7A2E-4F41-937D-D956C7E5E815}" srcOrd="0" destOrd="0" parTransId="{55B3690F-8045-4CBD-B704-D8EB33FA581F}" sibTransId="{609FDDE1-842B-4C0C-AE10-8C77AA45AC5A}"/>
    <dgm:cxn modelId="{18B5EE89-9A0F-4C12-903B-C5203269D01E}" type="presOf" srcId="{46D627AF-1BD2-4786-AF31-BA9F851D02A0}" destId="{43479D59-0A6C-4FC2-972B-04822DD5D18A}" srcOrd="0" destOrd="0" presId="urn:microsoft.com/office/officeart/2016/7/layout/VerticalHollowActionList"/>
    <dgm:cxn modelId="{1867F48F-B0EE-4BCF-AA93-09328A8C513F}" srcId="{CC35B4F0-DAC8-4E7D-9D8F-7B0DA389B262}" destId="{C33317C1-821B-4AE2-814D-306AC48CB2B3}" srcOrd="0" destOrd="0" parTransId="{544CC9BD-FAB7-4034-9E6E-EECD36731CD6}" sibTransId="{9A31F976-0505-4A16-B1D5-4472587A0ADF}"/>
    <dgm:cxn modelId="{138D25AD-34AC-4272-B729-9FE1DA8F3CED}" type="presOf" srcId="{C33317C1-821B-4AE2-814D-306AC48CB2B3}" destId="{C6B89B84-C18F-47A6-A131-B47C2BF3021C}" srcOrd="0" destOrd="0" presId="urn:microsoft.com/office/officeart/2016/7/layout/VerticalHollowActionList"/>
    <dgm:cxn modelId="{AC12E2AF-0928-4029-B9DA-A1500C230A8B}" type="presOf" srcId="{8628DE50-7A2E-4F41-937D-D956C7E5E815}" destId="{8DDCC77A-DAE7-4E12-8E4E-66D8D2811F46}" srcOrd="0" destOrd="0" presId="urn:microsoft.com/office/officeart/2016/7/layout/VerticalHollowActionList"/>
    <dgm:cxn modelId="{461803CD-092D-4C14-9A96-3818878EA60C}" type="presOf" srcId="{B7FB80CA-207E-4DBD-AE42-6F17E39B2BD5}" destId="{418EEE20-A6D0-4CA4-A333-3B9C7168175F}" srcOrd="0" destOrd="0" presId="urn:microsoft.com/office/officeart/2016/7/layout/VerticalHollowActionList"/>
    <dgm:cxn modelId="{7B286EEA-10E7-47C7-84A1-AEEA00C72F8C}" srcId="{EB9068DB-B619-46E9-8A9F-C5B5254D6185}" destId="{602B8A97-C866-4A71-A96E-7BA353D4B1A2}" srcOrd="0" destOrd="0" parTransId="{6033A48A-2C3D-42F9-B754-0DB6628D5E74}" sibTransId="{AF0B0D1E-D80D-44A2-BDD5-60B06A2D3F28}"/>
    <dgm:cxn modelId="{A6D707F6-2729-4A57-A0B4-58D73C4B5B62}" type="presOf" srcId="{F991D69F-26AA-40E2-BAA4-A4C236902175}" destId="{C70EEDD3-997F-40F8-A3C4-0A420ECDB8D4}" srcOrd="0" destOrd="0" presId="urn:microsoft.com/office/officeart/2016/7/layout/VerticalHollowActionList"/>
    <dgm:cxn modelId="{6D3BAF1F-8681-4E0E-8A92-DE3CF60BBAE2}" type="presParOf" srcId="{C70EEDD3-997F-40F8-A3C4-0A420ECDB8D4}" destId="{A69A78BB-89B0-4446-A13D-D858DEAEDA43}" srcOrd="0" destOrd="0" presId="urn:microsoft.com/office/officeart/2016/7/layout/VerticalHollowActionList"/>
    <dgm:cxn modelId="{2B7B1FE6-FE6D-4532-85CB-24684697145F}" type="presParOf" srcId="{A69A78BB-89B0-4446-A13D-D858DEAEDA43}" destId="{0D6CA68F-E5ED-454D-B1FE-5DF71F8AC0B3}" srcOrd="0" destOrd="0" presId="urn:microsoft.com/office/officeart/2016/7/layout/VerticalHollowActionList"/>
    <dgm:cxn modelId="{5B450C72-EB9A-425E-B17A-E339252FD79C}" type="presParOf" srcId="{A69A78BB-89B0-4446-A13D-D858DEAEDA43}" destId="{495D83E3-DED0-4A09-B1A5-7DF0289802D2}" srcOrd="1" destOrd="0" presId="urn:microsoft.com/office/officeart/2016/7/layout/VerticalHollowActionList"/>
    <dgm:cxn modelId="{454DCF5D-EC41-4DDE-983C-2B51E0F982F5}" type="presParOf" srcId="{C70EEDD3-997F-40F8-A3C4-0A420ECDB8D4}" destId="{AAC02A95-D2CF-45E6-856F-C7C251476081}" srcOrd="1" destOrd="0" presId="urn:microsoft.com/office/officeart/2016/7/layout/VerticalHollowActionList"/>
    <dgm:cxn modelId="{743E0BB7-5E56-4915-B325-BCAC5E4E46D7}" type="presParOf" srcId="{C70EEDD3-997F-40F8-A3C4-0A420ECDB8D4}" destId="{0CD99A73-9B41-4B56-977A-A6C4CD382237}" srcOrd="2" destOrd="0" presId="urn:microsoft.com/office/officeart/2016/7/layout/VerticalHollowActionList"/>
    <dgm:cxn modelId="{B129C749-46C4-4092-BD4E-B6BB0E5707D1}" type="presParOf" srcId="{0CD99A73-9B41-4B56-977A-A6C4CD382237}" destId="{418EEE20-A6D0-4CA4-A333-3B9C7168175F}" srcOrd="0" destOrd="0" presId="urn:microsoft.com/office/officeart/2016/7/layout/VerticalHollowActionList"/>
    <dgm:cxn modelId="{FA670663-DEAC-4948-956A-462FB0BE1499}" type="presParOf" srcId="{0CD99A73-9B41-4B56-977A-A6C4CD382237}" destId="{8DDCC77A-DAE7-4E12-8E4E-66D8D2811F46}" srcOrd="1" destOrd="0" presId="urn:microsoft.com/office/officeart/2016/7/layout/VerticalHollowActionList"/>
    <dgm:cxn modelId="{584A21A6-CE72-45AF-9DB2-0F8E9E008C6D}" type="presParOf" srcId="{C70EEDD3-997F-40F8-A3C4-0A420ECDB8D4}" destId="{92E48405-BF4C-40B8-A21B-BFEA69758B11}" srcOrd="3" destOrd="0" presId="urn:microsoft.com/office/officeart/2016/7/layout/VerticalHollowActionList"/>
    <dgm:cxn modelId="{C2B3D694-6BC2-40AF-AAE3-308182F1A731}" type="presParOf" srcId="{C70EEDD3-997F-40F8-A3C4-0A420ECDB8D4}" destId="{6BC4B9B7-0B98-430B-89EC-353435B80FC5}" srcOrd="4" destOrd="0" presId="urn:microsoft.com/office/officeart/2016/7/layout/VerticalHollowActionList"/>
    <dgm:cxn modelId="{63429526-3FAA-4969-B417-238335E57C30}" type="presParOf" srcId="{6BC4B9B7-0B98-430B-89EC-353435B80FC5}" destId="{2976F985-A2C3-4C59-B8B1-C49C001F0CE6}" srcOrd="0" destOrd="0" presId="urn:microsoft.com/office/officeart/2016/7/layout/VerticalHollowActionList"/>
    <dgm:cxn modelId="{11B7CFDB-D5EF-4A3B-8975-157A3C0C6095}" type="presParOf" srcId="{6BC4B9B7-0B98-430B-89EC-353435B80FC5}" destId="{C6B89B84-C18F-47A6-A131-B47C2BF3021C}" srcOrd="1" destOrd="0" presId="urn:microsoft.com/office/officeart/2016/7/layout/VerticalHollowActionList"/>
    <dgm:cxn modelId="{ECB1EB71-4C66-42FF-A4EE-EDD7ACF254D1}" type="presParOf" srcId="{C70EEDD3-997F-40F8-A3C4-0A420ECDB8D4}" destId="{C57FF7B9-8699-4E73-9E19-F91932A7F653}" srcOrd="5" destOrd="0" presId="urn:microsoft.com/office/officeart/2016/7/layout/VerticalHollowActionList"/>
    <dgm:cxn modelId="{6B1D5165-8F9F-4FF6-865E-11F1D980B4CD}" type="presParOf" srcId="{C70EEDD3-997F-40F8-A3C4-0A420ECDB8D4}" destId="{F3934318-E3BF-4AA9-9516-FE7B443555B9}" srcOrd="6" destOrd="0" presId="urn:microsoft.com/office/officeart/2016/7/layout/VerticalHollowActionList"/>
    <dgm:cxn modelId="{B43E5C0A-354E-445D-B4E7-FF33AF92BFE9}" type="presParOf" srcId="{F3934318-E3BF-4AA9-9516-FE7B443555B9}" destId="{9653E162-1CC2-459B-BC79-3404DE926644}" srcOrd="0" destOrd="0" presId="urn:microsoft.com/office/officeart/2016/7/layout/VerticalHollowActionList"/>
    <dgm:cxn modelId="{8927F731-C12F-4B0E-BC6E-06E9A16B40F0}" type="presParOf" srcId="{F3934318-E3BF-4AA9-9516-FE7B443555B9}" destId="{43479D59-0A6C-4FC2-972B-04822DD5D18A}" srcOrd="1" destOrd="0" presId="urn:microsoft.com/office/officeart/2016/7/layout/VerticalHollowAction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0A4076-5EFA-4367-9518-E8E746F297F1}" type="doc">
      <dgm:prSet loTypeId="urn:microsoft.com/office/officeart/2016/7/layout/ChevronBlockProcess" loCatId="process" qsTypeId="urn:microsoft.com/office/officeart/2005/8/quickstyle/simple1" qsCatId="simple" csTypeId="urn:microsoft.com/office/officeart/2005/8/colors/colorful1" csCatId="colorful"/>
      <dgm:spPr/>
      <dgm:t>
        <a:bodyPr/>
        <a:lstStyle/>
        <a:p>
          <a:endParaRPr lang="en-US"/>
        </a:p>
      </dgm:t>
    </dgm:pt>
    <dgm:pt modelId="{3B10FBA5-4614-40E8-8B3D-EE2A422FD84E}">
      <dgm:prSet/>
      <dgm:spPr/>
      <dgm:t>
        <a:bodyPr/>
        <a:lstStyle/>
        <a:p>
          <a:r>
            <a:rPr lang="en-US"/>
            <a:t>School</a:t>
          </a:r>
        </a:p>
      </dgm:t>
    </dgm:pt>
    <dgm:pt modelId="{13562791-93CD-4F50-A67D-78780CCE320C}" type="parTrans" cxnId="{0A2093F2-41E2-4507-9A54-592C80E66B7A}">
      <dgm:prSet/>
      <dgm:spPr/>
      <dgm:t>
        <a:bodyPr/>
        <a:lstStyle/>
        <a:p>
          <a:endParaRPr lang="en-US"/>
        </a:p>
      </dgm:t>
    </dgm:pt>
    <dgm:pt modelId="{1F75E0A9-D75A-46E1-9441-AB4F89BCB1D4}" type="sibTrans" cxnId="{0A2093F2-41E2-4507-9A54-592C80E66B7A}">
      <dgm:prSet/>
      <dgm:spPr/>
      <dgm:t>
        <a:bodyPr/>
        <a:lstStyle/>
        <a:p>
          <a:endParaRPr lang="en-US"/>
        </a:p>
      </dgm:t>
    </dgm:pt>
    <dgm:pt modelId="{FBE632E2-3C32-4936-A073-48691E81BC04}">
      <dgm:prSet/>
      <dgm:spPr/>
      <dgm:t>
        <a:bodyPr/>
        <a:lstStyle/>
        <a:p>
          <a:r>
            <a:rPr lang="en-US"/>
            <a:t>School Improvement Plan (SIP)</a:t>
          </a:r>
        </a:p>
      </dgm:t>
    </dgm:pt>
    <dgm:pt modelId="{BEC7C82D-C848-4CE5-BA96-A839C786EABA}" type="parTrans" cxnId="{DA5CB241-DB74-4057-A691-EDF590B220B9}">
      <dgm:prSet/>
      <dgm:spPr/>
      <dgm:t>
        <a:bodyPr/>
        <a:lstStyle/>
        <a:p>
          <a:endParaRPr lang="en-US"/>
        </a:p>
      </dgm:t>
    </dgm:pt>
    <dgm:pt modelId="{F77E0B98-C1C3-4E48-B690-F96DDF3136DB}" type="sibTrans" cxnId="{DA5CB241-DB74-4057-A691-EDF590B220B9}">
      <dgm:prSet/>
      <dgm:spPr/>
      <dgm:t>
        <a:bodyPr/>
        <a:lstStyle/>
        <a:p>
          <a:endParaRPr lang="en-US"/>
        </a:p>
      </dgm:t>
    </dgm:pt>
    <dgm:pt modelId="{07D70ED1-B3C9-4D0E-AFA2-359F7642A2BC}">
      <dgm:prSet/>
      <dgm:spPr/>
      <dgm:t>
        <a:bodyPr/>
        <a:lstStyle/>
        <a:p>
          <a:r>
            <a:rPr lang="en-US"/>
            <a:t>Title</a:t>
          </a:r>
        </a:p>
      </dgm:t>
    </dgm:pt>
    <dgm:pt modelId="{08EE9B9B-6DF7-43AD-9787-83722F84BE2C}" type="parTrans" cxnId="{24B5203F-1BFF-42A3-A6E3-3C2DD0C13ABD}">
      <dgm:prSet/>
      <dgm:spPr/>
      <dgm:t>
        <a:bodyPr/>
        <a:lstStyle/>
        <a:p>
          <a:endParaRPr lang="en-US"/>
        </a:p>
      </dgm:t>
    </dgm:pt>
    <dgm:pt modelId="{49CF7F57-5890-4F6C-8EEC-504890AD03D7}" type="sibTrans" cxnId="{24B5203F-1BFF-42A3-A6E3-3C2DD0C13ABD}">
      <dgm:prSet/>
      <dgm:spPr/>
      <dgm:t>
        <a:bodyPr/>
        <a:lstStyle/>
        <a:p>
          <a:endParaRPr lang="en-US"/>
        </a:p>
      </dgm:t>
    </dgm:pt>
    <dgm:pt modelId="{07434B3A-1CD2-4E47-918C-B864DB3107E1}">
      <dgm:prSet/>
      <dgm:spPr/>
      <dgm:t>
        <a:bodyPr/>
        <a:lstStyle/>
        <a:p>
          <a:r>
            <a:rPr lang="en-US"/>
            <a:t>Title I Schoolwide Plan </a:t>
          </a:r>
        </a:p>
      </dgm:t>
    </dgm:pt>
    <dgm:pt modelId="{AC53C5B0-3211-4FCE-A681-B25F0DD71C8C}" type="parTrans" cxnId="{072C1716-83EE-4A0A-8F67-912C33B968BB}">
      <dgm:prSet/>
      <dgm:spPr/>
      <dgm:t>
        <a:bodyPr/>
        <a:lstStyle/>
        <a:p>
          <a:endParaRPr lang="en-US"/>
        </a:p>
      </dgm:t>
    </dgm:pt>
    <dgm:pt modelId="{E59A3E06-962E-419B-B5D0-E1EC62A122C0}" type="sibTrans" cxnId="{072C1716-83EE-4A0A-8F67-912C33B968BB}">
      <dgm:prSet/>
      <dgm:spPr/>
      <dgm:t>
        <a:bodyPr/>
        <a:lstStyle/>
        <a:p>
          <a:endParaRPr lang="en-US"/>
        </a:p>
      </dgm:t>
    </dgm:pt>
    <dgm:pt modelId="{C89A8287-0CB5-43DA-8E09-30E887949C03}">
      <dgm:prSet/>
      <dgm:spPr/>
      <dgm:t>
        <a:bodyPr/>
        <a:lstStyle/>
        <a:p>
          <a:r>
            <a:rPr lang="en-US"/>
            <a:t>Parent</a:t>
          </a:r>
        </a:p>
      </dgm:t>
    </dgm:pt>
    <dgm:pt modelId="{F182342F-5A4D-4BE7-9587-98CA82D2C877}" type="parTrans" cxnId="{4013A3B6-19CD-4E34-9264-E6B315F90849}">
      <dgm:prSet/>
      <dgm:spPr/>
      <dgm:t>
        <a:bodyPr/>
        <a:lstStyle/>
        <a:p>
          <a:endParaRPr lang="en-US"/>
        </a:p>
      </dgm:t>
    </dgm:pt>
    <dgm:pt modelId="{DFEE2F87-FE0D-417F-AF42-07A1A5627074}" type="sibTrans" cxnId="{4013A3B6-19CD-4E34-9264-E6B315F90849}">
      <dgm:prSet/>
      <dgm:spPr/>
      <dgm:t>
        <a:bodyPr/>
        <a:lstStyle/>
        <a:p>
          <a:endParaRPr lang="en-US"/>
        </a:p>
      </dgm:t>
    </dgm:pt>
    <dgm:pt modelId="{C46D42BE-E8DA-42C5-9530-9B64FBAD349C}">
      <dgm:prSet/>
      <dgm:spPr/>
      <dgm:t>
        <a:bodyPr/>
        <a:lstStyle/>
        <a:p>
          <a:r>
            <a:rPr lang="en-US"/>
            <a:t>Parent and Family Engagement Plan </a:t>
          </a:r>
        </a:p>
      </dgm:t>
    </dgm:pt>
    <dgm:pt modelId="{401698FF-C60F-4948-851E-A768258CE028}" type="parTrans" cxnId="{6B356C6C-4F3A-4B3C-AFDF-91DA19507B37}">
      <dgm:prSet/>
      <dgm:spPr/>
      <dgm:t>
        <a:bodyPr/>
        <a:lstStyle/>
        <a:p>
          <a:endParaRPr lang="en-US"/>
        </a:p>
      </dgm:t>
    </dgm:pt>
    <dgm:pt modelId="{332A5119-C5AB-4436-9BAD-9060D711977C}" type="sibTrans" cxnId="{6B356C6C-4F3A-4B3C-AFDF-91DA19507B37}">
      <dgm:prSet/>
      <dgm:spPr/>
      <dgm:t>
        <a:bodyPr/>
        <a:lstStyle/>
        <a:p>
          <a:endParaRPr lang="en-US"/>
        </a:p>
      </dgm:t>
    </dgm:pt>
    <dgm:pt modelId="{4BE35798-F2D6-4A50-B75B-3441D07520A2}">
      <dgm:prSet/>
      <dgm:spPr/>
      <dgm:t>
        <a:bodyPr/>
        <a:lstStyle/>
        <a:p>
          <a:r>
            <a:rPr lang="en-US"/>
            <a:t>School</a:t>
          </a:r>
        </a:p>
      </dgm:t>
    </dgm:pt>
    <dgm:pt modelId="{F3406B45-8C45-4889-82C4-4BBE9607DC28}" type="parTrans" cxnId="{0AC1E0CB-5386-4A54-B261-14554D1FE885}">
      <dgm:prSet/>
      <dgm:spPr/>
      <dgm:t>
        <a:bodyPr/>
        <a:lstStyle/>
        <a:p>
          <a:endParaRPr lang="en-US"/>
        </a:p>
      </dgm:t>
    </dgm:pt>
    <dgm:pt modelId="{021BC45D-D828-448C-940C-361A0149A92E}" type="sibTrans" cxnId="{0AC1E0CB-5386-4A54-B261-14554D1FE885}">
      <dgm:prSet/>
      <dgm:spPr/>
      <dgm:t>
        <a:bodyPr/>
        <a:lstStyle/>
        <a:p>
          <a:endParaRPr lang="en-US"/>
        </a:p>
      </dgm:t>
    </dgm:pt>
    <dgm:pt modelId="{72D0ADD3-C16C-4EB7-BB89-993DF79BA003}">
      <dgm:prSet/>
      <dgm:spPr/>
      <dgm:t>
        <a:bodyPr/>
        <a:lstStyle/>
        <a:p>
          <a:r>
            <a:rPr lang="en-US"/>
            <a:t>School-Parent-Student Compact</a:t>
          </a:r>
        </a:p>
      </dgm:t>
    </dgm:pt>
    <dgm:pt modelId="{05611E5C-24D0-444D-803A-3B4F231E6035}" type="parTrans" cxnId="{7B370D1E-A714-43CB-BBA4-59C49028C604}">
      <dgm:prSet/>
      <dgm:spPr/>
      <dgm:t>
        <a:bodyPr/>
        <a:lstStyle/>
        <a:p>
          <a:endParaRPr lang="en-US"/>
        </a:p>
      </dgm:t>
    </dgm:pt>
    <dgm:pt modelId="{B8E9BC0C-D816-4623-BFCF-5DA067245B03}" type="sibTrans" cxnId="{7B370D1E-A714-43CB-BBA4-59C49028C604}">
      <dgm:prSet/>
      <dgm:spPr/>
      <dgm:t>
        <a:bodyPr/>
        <a:lstStyle/>
        <a:p>
          <a:endParaRPr lang="en-US"/>
        </a:p>
      </dgm:t>
    </dgm:pt>
    <dgm:pt modelId="{CB5CF125-274A-404E-8882-B9C619A3ED38}" type="pres">
      <dgm:prSet presAssocID="{3C0A4076-5EFA-4367-9518-E8E746F297F1}" presName="Name0" presStyleCnt="0">
        <dgm:presLayoutVars>
          <dgm:dir/>
          <dgm:animLvl val="lvl"/>
          <dgm:resizeHandles val="exact"/>
        </dgm:presLayoutVars>
      </dgm:prSet>
      <dgm:spPr/>
    </dgm:pt>
    <dgm:pt modelId="{109DD3BA-06ED-4841-BC20-5D29AFC815E6}" type="pres">
      <dgm:prSet presAssocID="{3B10FBA5-4614-40E8-8B3D-EE2A422FD84E}" presName="composite" presStyleCnt="0"/>
      <dgm:spPr/>
    </dgm:pt>
    <dgm:pt modelId="{02DC11F7-DDEC-4DD9-A98A-18F13BB2E942}" type="pres">
      <dgm:prSet presAssocID="{3B10FBA5-4614-40E8-8B3D-EE2A422FD84E}" presName="parTx" presStyleLbl="alignNode1" presStyleIdx="0" presStyleCnt="4">
        <dgm:presLayoutVars>
          <dgm:chMax val="0"/>
          <dgm:chPref val="0"/>
        </dgm:presLayoutVars>
      </dgm:prSet>
      <dgm:spPr/>
    </dgm:pt>
    <dgm:pt modelId="{75119360-EB03-4559-AA8C-5F1DF5CA6066}" type="pres">
      <dgm:prSet presAssocID="{3B10FBA5-4614-40E8-8B3D-EE2A422FD84E}" presName="desTx" presStyleLbl="alignAccFollowNode1" presStyleIdx="0" presStyleCnt="4">
        <dgm:presLayoutVars/>
      </dgm:prSet>
      <dgm:spPr/>
    </dgm:pt>
    <dgm:pt modelId="{8284F42A-87BB-480D-8FA3-EE373E88ADC7}" type="pres">
      <dgm:prSet presAssocID="{1F75E0A9-D75A-46E1-9441-AB4F89BCB1D4}" presName="space" presStyleCnt="0"/>
      <dgm:spPr/>
    </dgm:pt>
    <dgm:pt modelId="{6EE6628D-224D-4451-ABEE-EB35062AF7FA}" type="pres">
      <dgm:prSet presAssocID="{07D70ED1-B3C9-4D0E-AFA2-359F7642A2BC}" presName="composite" presStyleCnt="0"/>
      <dgm:spPr/>
    </dgm:pt>
    <dgm:pt modelId="{26C7581E-E338-471C-BC5B-24C9ADEE7665}" type="pres">
      <dgm:prSet presAssocID="{07D70ED1-B3C9-4D0E-AFA2-359F7642A2BC}" presName="parTx" presStyleLbl="alignNode1" presStyleIdx="1" presStyleCnt="4">
        <dgm:presLayoutVars>
          <dgm:chMax val="0"/>
          <dgm:chPref val="0"/>
        </dgm:presLayoutVars>
      </dgm:prSet>
      <dgm:spPr/>
    </dgm:pt>
    <dgm:pt modelId="{7DC1DD98-98C5-473B-B525-A313979C44C9}" type="pres">
      <dgm:prSet presAssocID="{07D70ED1-B3C9-4D0E-AFA2-359F7642A2BC}" presName="desTx" presStyleLbl="alignAccFollowNode1" presStyleIdx="1" presStyleCnt="4">
        <dgm:presLayoutVars/>
      </dgm:prSet>
      <dgm:spPr/>
    </dgm:pt>
    <dgm:pt modelId="{059F6B35-B537-492D-8096-14B8233E4FAE}" type="pres">
      <dgm:prSet presAssocID="{49CF7F57-5890-4F6C-8EEC-504890AD03D7}" presName="space" presStyleCnt="0"/>
      <dgm:spPr/>
    </dgm:pt>
    <dgm:pt modelId="{568E9078-37F6-4604-971D-6D61B07B1274}" type="pres">
      <dgm:prSet presAssocID="{C89A8287-0CB5-43DA-8E09-30E887949C03}" presName="composite" presStyleCnt="0"/>
      <dgm:spPr/>
    </dgm:pt>
    <dgm:pt modelId="{53F42B5F-20AB-48B6-B957-038A5A4732D8}" type="pres">
      <dgm:prSet presAssocID="{C89A8287-0CB5-43DA-8E09-30E887949C03}" presName="parTx" presStyleLbl="alignNode1" presStyleIdx="2" presStyleCnt="4">
        <dgm:presLayoutVars>
          <dgm:chMax val="0"/>
          <dgm:chPref val="0"/>
        </dgm:presLayoutVars>
      </dgm:prSet>
      <dgm:spPr/>
    </dgm:pt>
    <dgm:pt modelId="{3E22C405-D2CB-4D36-B3E7-082F8DE61626}" type="pres">
      <dgm:prSet presAssocID="{C89A8287-0CB5-43DA-8E09-30E887949C03}" presName="desTx" presStyleLbl="alignAccFollowNode1" presStyleIdx="2" presStyleCnt="4">
        <dgm:presLayoutVars/>
      </dgm:prSet>
      <dgm:spPr/>
    </dgm:pt>
    <dgm:pt modelId="{05387B9F-3815-4B35-859D-C4F833502C23}" type="pres">
      <dgm:prSet presAssocID="{DFEE2F87-FE0D-417F-AF42-07A1A5627074}" presName="space" presStyleCnt="0"/>
      <dgm:spPr/>
    </dgm:pt>
    <dgm:pt modelId="{88DE8DB9-2C29-4FE8-A536-130A16E00B4A}" type="pres">
      <dgm:prSet presAssocID="{4BE35798-F2D6-4A50-B75B-3441D07520A2}" presName="composite" presStyleCnt="0"/>
      <dgm:spPr/>
    </dgm:pt>
    <dgm:pt modelId="{A529A2B3-B965-4E67-B388-B10057DCABDE}" type="pres">
      <dgm:prSet presAssocID="{4BE35798-F2D6-4A50-B75B-3441D07520A2}" presName="parTx" presStyleLbl="alignNode1" presStyleIdx="3" presStyleCnt="4">
        <dgm:presLayoutVars>
          <dgm:chMax val="0"/>
          <dgm:chPref val="0"/>
        </dgm:presLayoutVars>
      </dgm:prSet>
      <dgm:spPr/>
    </dgm:pt>
    <dgm:pt modelId="{75C7A10E-605F-470C-BEB3-29B17A64FD73}" type="pres">
      <dgm:prSet presAssocID="{4BE35798-F2D6-4A50-B75B-3441D07520A2}" presName="desTx" presStyleLbl="alignAccFollowNode1" presStyleIdx="3" presStyleCnt="4">
        <dgm:presLayoutVars/>
      </dgm:prSet>
      <dgm:spPr/>
    </dgm:pt>
  </dgm:ptLst>
  <dgm:cxnLst>
    <dgm:cxn modelId="{072C1716-83EE-4A0A-8F67-912C33B968BB}" srcId="{07D70ED1-B3C9-4D0E-AFA2-359F7642A2BC}" destId="{07434B3A-1CD2-4E47-918C-B864DB3107E1}" srcOrd="0" destOrd="0" parTransId="{AC53C5B0-3211-4FCE-A681-B25F0DD71C8C}" sibTransId="{E59A3E06-962E-419B-B5D0-E1EC62A122C0}"/>
    <dgm:cxn modelId="{7B370D1E-A714-43CB-BBA4-59C49028C604}" srcId="{4BE35798-F2D6-4A50-B75B-3441D07520A2}" destId="{72D0ADD3-C16C-4EB7-BB89-993DF79BA003}" srcOrd="0" destOrd="0" parTransId="{05611E5C-24D0-444D-803A-3B4F231E6035}" sibTransId="{B8E9BC0C-D816-4623-BFCF-5DA067245B03}"/>
    <dgm:cxn modelId="{06C3F120-8735-414D-AC40-DCC342362E3F}" type="presOf" srcId="{4BE35798-F2D6-4A50-B75B-3441D07520A2}" destId="{A529A2B3-B965-4E67-B388-B10057DCABDE}" srcOrd="0" destOrd="0" presId="urn:microsoft.com/office/officeart/2016/7/layout/ChevronBlockProcess"/>
    <dgm:cxn modelId="{1A35452E-3CF6-44BE-8083-E62DF3D85CAC}" type="presOf" srcId="{3C0A4076-5EFA-4367-9518-E8E746F297F1}" destId="{CB5CF125-274A-404E-8882-B9C619A3ED38}" srcOrd="0" destOrd="0" presId="urn:microsoft.com/office/officeart/2016/7/layout/ChevronBlockProcess"/>
    <dgm:cxn modelId="{24B5203F-1BFF-42A3-A6E3-3C2DD0C13ABD}" srcId="{3C0A4076-5EFA-4367-9518-E8E746F297F1}" destId="{07D70ED1-B3C9-4D0E-AFA2-359F7642A2BC}" srcOrd="1" destOrd="0" parTransId="{08EE9B9B-6DF7-43AD-9787-83722F84BE2C}" sibTransId="{49CF7F57-5890-4F6C-8EEC-504890AD03D7}"/>
    <dgm:cxn modelId="{DA5CB241-DB74-4057-A691-EDF590B220B9}" srcId="{3B10FBA5-4614-40E8-8B3D-EE2A422FD84E}" destId="{FBE632E2-3C32-4936-A073-48691E81BC04}" srcOrd="0" destOrd="0" parTransId="{BEC7C82D-C848-4CE5-BA96-A839C786EABA}" sibTransId="{F77E0B98-C1C3-4E48-B690-F96DDF3136DB}"/>
    <dgm:cxn modelId="{4BFD5C66-CABA-418E-8BE6-5FCD7E5C0304}" type="presOf" srcId="{07D70ED1-B3C9-4D0E-AFA2-359F7642A2BC}" destId="{26C7581E-E338-471C-BC5B-24C9ADEE7665}" srcOrd="0" destOrd="0" presId="urn:microsoft.com/office/officeart/2016/7/layout/ChevronBlockProcess"/>
    <dgm:cxn modelId="{6B356C6C-4F3A-4B3C-AFDF-91DA19507B37}" srcId="{C89A8287-0CB5-43DA-8E09-30E887949C03}" destId="{C46D42BE-E8DA-42C5-9530-9B64FBAD349C}" srcOrd="0" destOrd="0" parTransId="{401698FF-C60F-4948-851E-A768258CE028}" sibTransId="{332A5119-C5AB-4436-9BAD-9060D711977C}"/>
    <dgm:cxn modelId="{C69B4C51-DE26-42C6-8B17-1605613E1751}" type="presOf" srcId="{C89A8287-0CB5-43DA-8E09-30E887949C03}" destId="{53F42B5F-20AB-48B6-B957-038A5A4732D8}" srcOrd="0" destOrd="0" presId="urn:microsoft.com/office/officeart/2016/7/layout/ChevronBlockProcess"/>
    <dgm:cxn modelId="{41CE4D54-8C34-48AD-A663-863C025DAFA7}" type="presOf" srcId="{3B10FBA5-4614-40E8-8B3D-EE2A422FD84E}" destId="{02DC11F7-DDEC-4DD9-A98A-18F13BB2E942}" srcOrd="0" destOrd="0" presId="urn:microsoft.com/office/officeart/2016/7/layout/ChevronBlockProcess"/>
    <dgm:cxn modelId="{D4F6195A-4CF2-4F45-8729-5EEAC807DAE2}" type="presOf" srcId="{07434B3A-1CD2-4E47-918C-B864DB3107E1}" destId="{7DC1DD98-98C5-473B-B525-A313979C44C9}" srcOrd="0" destOrd="0" presId="urn:microsoft.com/office/officeart/2016/7/layout/ChevronBlockProcess"/>
    <dgm:cxn modelId="{44BC1AA2-8BD9-4670-A655-887B230BC811}" type="presOf" srcId="{FBE632E2-3C32-4936-A073-48691E81BC04}" destId="{75119360-EB03-4559-AA8C-5F1DF5CA6066}" srcOrd="0" destOrd="0" presId="urn:microsoft.com/office/officeart/2016/7/layout/ChevronBlockProcess"/>
    <dgm:cxn modelId="{4013A3B6-19CD-4E34-9264-E6B315F90849}" srcId="{3C0A4076-5EFA-4367-9518-E8E746F297F1}" destId="{C89A8287-0CB5-43DA-8E09-30E887949C03}" srcOrd="2" destOrd="0" parTransId="{F182342F-5A4D-4BE7-9587-98CA82D2C877}" sibTransId="{DFEE2F87-FE0D-417F-AF42-07A1A5627074}"/>
    <dgm:cxn modelId="{5AD069CA-D9D0-4170-A546-8A746CFCB22E}" type="presOf" srcId="{72D0ADD3-C16C-4EB7-BB89-993DF79BA003}" destId="{75C7A10E-605F-470C-BEB3-29B17A64FD73}" srcOrd="0" destOrd="0" presId="urn:microsoft.com/office/officeart/2016/7/layout/ChevronBlockProcess"/>
    <dgm:cxn modelId="{0AC1E0CB-5386-4A54-B261-14554D1FE885}" srcId="{3C0A4076-5EFA-4367-9518-E8E746F297F1}" destId="{4BE35798-F2D6-4A50-B75B-3441D07520A2}" srcOrd="3" destOrd="0" parTransId="{F3406B45-8C45-4889-82C4-4BBE9607DC28}" sibTransId="{021BC45D-D828-448C-940C-361A0149A92E}"/>
    <dgm:cxn modelId="{0A2093F2-41E2-4507-9A54-592C80E66B7A}" srcId="{3C0A4076-5EFA-4367-9518-E8E746F297F1}" destId="{3B10FBA5-4614-40E8-8B3D-EE2A422FD84E}" srcOrd="0" destOrd="0" parTransId="{13562791-93CD-4F50-A67D-78780CCE320C}" sibTransId="{1F75E0A9-D75A-46E1-9441-AB4F89BCB1D4}"/>
    <dgm:cxn modelId="{11612AF8-7170-4569-9F69-8D1D1378F594}" type="presOf" srcId="{C46D42BE-E8DA-42C5-9530-9B64FBAD349C}" destId="{3E22C405-D2CB-4D36-B3E7-082F8DE61626}" srcOrd="0" destOrd="0" presId="urn:microsoft.com/office/officeart/2016/7/layout/ChevronBlockProcess"/>
    <dgm:cxn modelId="{3D17CE1C-3A68-4484-A8DF-27D1D6F7D49D}" type="presParOf" srcId="{CB5CF125-274A-404E-8882-B9C619A3ED38}" destId="{109DD3BA-06ED-4841-BC20-5D29AFC815E6}" srcOrd="0" destOrd="0" presId="urn:microsoft.com/office/officeart/2016/7/layout/ChevronBlockProcess"/>
    <dgm:cxn modelId="{0AE7BC04-FBE0-4035-ACE2-A4105541538F}" type="presParOf" srcId="{109DD3BA-06ED-4841-BC20-5D29AFC815E6}" destId="{02DC11F7-DDEC-4DD9-A98A-18F13BB2E942}" srcOrd="0" destOrd="0" presId="urn:microsoft.com/office/officeart/2016/7/layout/ChevronBlockProcess"/>
    <dgm:cxn modelId="{6BAC0D14-591B-461B-A5DB-D2342E2F2CD1}" type="presParOf" srcId="{109DD3BA-06ED-4841-BC20-5D29AFC815E6}" destId="{75119360-EB03-4559-AA8C-5F1DF5CA6066}" srcOrd="1" destOrd="0" presId="urn:microsoft.com/office/officeart/2016/7/layout/ChevronBlockProcess"/>
    <dgm:cxn modelId="{F45C5AAD-118E-49EB-9BA7-8E31BB03ED44}" type="presParOf" srcId="{CB5CF125-274A-404E-8882-B9C619A3ED38}" destId="{8284F42A-87BB-480D-8FA3-EE373E88ADC7}" srcOrd="1" destOrd="0" presId="urn:microsoft.com/office/officeart/2016/7/layout/ChevronBlockProcess"/>
    <dgm:cxn modelId="{4787E536-1D2F-4D58-91EC-3E3B2FBB2EE9}" type="presParOf" srcId="{CB5CF125-274A-404E-8882-B9C619A3ED38}" destId="{6EE6628D-224D-4451-ABEE-EB35062AF7FA}" srcOrd="2" destOrd="0" presId="urn:microsoft.com/office/officeart/2016/7/layout/ChevronBlockProcess"/>
    <dgm:cxn modelId="{2055735A-094F-42A0-B2A2-7CBFA5C76B2A}" type="presParOf" srcId="{6EE6628D-224D-4451-ABEE-EB35062AF7FA}" destId="{26C7581E-E338-471C-BC5B-24C9ADEE7665}" srcOrd="0" destOrd="0" presId="urn:microsoft.com/office/officeart/2016/7/layout/ChevronBlockProcess"/>
    <dgm:cxn modelId="{95F929F3-E4BE-4260-ACC9-46B6C9906C51}" type="presParOf" srcId="{6EE6628D-224D-4451-ABEE-EB35062AF7FA}" destId="{7DC1DD98-98C5-473B-B525-A313979C44C9}" srcOrd="1" destOrd="0" presId="urn:microsoft.com/office/officeart/2016/7/layout/ChevronBlockProcess"/>
    <dgm:cxn modelId="{F2F5E410-00D2-4181-905C-210541FA27F0}" type="presParOf" srcId="{CB5CF125-274A-404E-8882-B9C619A3ED38}" destId="{059F6B35-B537-492D-8096-14B8233E4FAE}" srcOrd="3" destOrd="0" presId="urn:microsoft.com/office/officeart/2016/7/layout/ChevronBlockProcess"/>
    <dgm:cxn modelId="{257DBD00-CD61-4CA7-B32B-5D29D320724E}" type="presParOf" srcId="{CB5CF125-274A-404E-8882-B9C619A3ED38}" destId="{568E9078-37F6-4604-971D-6D61B07B1274}" srcOrd="4" destOrd="0" presId="urn:microsoft.com/office/officeart/2016/7/layout/ChevronBlockProcess"/>
    <dgm:cxn modelId="{9AFD5CBC-9168-4780-AFA7-48C94EE563C2}" type="presParOf" srcId="{568E9078-37F6-4604-971D-6D61B07B1274}" destId="{53F42B5F-20AB-48B6-B957-038A5A4732D8}" srcOrd="0" destOrd="0" presId="urn:microsoft.com/office/officeart/2016/7/layout/ChevronBlockProcess"/>
    <dgm:cxn modelId="{06C5E745-B3A0-4CF7-9F35-E04D0EE17F84}" type="presParOf" srcId="{568E9078-37F6-4604-971D-6D61B07B1274}" destId="{3E22C405-D2CB-4D36-B3E7-082F8DE61626}" srcOrd="1" destOrd="0" presId="urn:microsoft.com/office/officeart/2016/7/layout/ChevronBlockProcess"/>
    <dgm:cxn modelId="{BFB5FFDA-A353-4CAC-B69F-B26A7D23C6FC}" type="presParOf" srcId="{CB5CF125-274A-404E-8882-B9C619A3ED38}" destId="{05387B9F-3815-4B35-859D-C4F833502C23}" srcOrd="5" destOrd="0" presId="urn:microsoft.com/office/officeart/2016/7/layout/ChevronBlockProcess"/>
    <dgm:cxn modelId="{C38F8C9E-1E9B-4EC1-9CAE-8A427A15F02D}" type="presParOf" srcId="{CB5CF125-274A-404E-8882-B9C619A3ED38}" destId="{88DE8DB9-2C29-4FE8-A536-130A16E00B4A}" srcOrd="6" destOrd="0" presId="urn:microsoft.com/office/officeart/2016/7/layout/ChevronBlockProcess"/>
    <dgm:cxn modelId="{03A657B1-415F-41E9-AEE1-B211A72B6523}" type="presParOf" srcId="{88DE8DB9-2C29-4FE8-A536-130A16E00B4A}" destId="{A529A2B3-B965-4E67-B388-B10057DCABDE}" srcOrd="0" destOrd="0" presId="urn:microsoft.com/office/officeart/2016/7/layout/ChevronBlockProcess"/>
    <dgm:cxn modelId="{EF4B1460-2CD9-4570-8263-A0571DF99E42}" type="presParOf" srcId="{88DE8DB9-2C29-4FE8-A536-130A16E00B4A}" destId="{75C7A10E-605F-470C-BEB3-29B17A64FD73}" srcOrd="1" destOrd="0" presId="urn:microsoft.com/office/officeart/2016/7/layout/Chevron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18B14B-1A82-4ACE-8E9D-EC88EEE4A8B7}">
      <dsp:nvSpPr>
        <dsp:cNvPr id="0" name=""/>
        <dsp:cNvSpPr/>
      </dsp:nvSpPr>
      <dsp:spPr>
        <a:xfrm>
          <a:off x="0" y="0"/>
          <a:ext cx="5561634" cy="15513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Title I is the </a:t>
          </a:r>
          <a:r>
            <a:rPr lang="en-US" sz="2300" b="1" kern="1200"/>
            <a:t>largest</a:t>
          </a:r>
          <a:r>
            <a:rPr lang="en-US" sz="2300" kern="1200"/>
            <a:t> federal assistance program for our nation’s schools.</a:t>
          </a:r>
        </a:p>
      </dsp:txBody>
      <dsp:txXfrm>
        <a:off x="45438" y="45438"/>
        <a:ext cx="3887571" cy="1460507"/>
      </dsp:txXfrm>
    </dsp:sp>
    <dsp:sp modelId="{0774B8CE-73FF-4ACA-8469-045E51A8677D}">
      <dsp:nvSpPr>
        <dsp:cNvPr id="0" name=""/>
        <dsp:cNvSpPr/>
      </dsp:nvSpPr>
      <dsp:spPr>
        <a:xfrm>
          <a:off x="483279" y="1783511"/>
          <a:ext cx="5561634" cy="15513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The program serves </a:t>
          </a:r>
          <a:r>
            <a:rPr lang="en-US" sz="2300" b="1" kern="1200" dirty="0"/>
            <a:t>99</a:t>
          </a:r>
          <a:r>
            <a:rPr lang="en-US" sz="2300" kern="1200" dirty="0"/>
            <a:t> schools in Pinellas County including eligible students in </a:t>
          </a:r>
          <a:r>
            <a:rPr lang="en-US" sz="2300" b="1" kern="1200" dirty="0"/>
            <a:t>39</a:t>
          </a:r>
          <a:r>
            <a:rPr lang="en-US" sz="2300" kern="1200" dirty="0"/>
            <a:t> non-public schools.</a:t>
          </a:r>
        </a:p>
      </dsp:txBody>
      <dsp:txXfrm>
        <a:off x="528717" y="1828949"/>
        <a:ext cx="3971626" cy="1460507"/>
      </dsp:txXfrm>
    </dsp:sp>
    <dsp:sp modelId="{79C125BD-2D8A-41E9-A02C-3E423DD85819}">
      <dsp:nvSpPr>
        <dsp:cNvPr id="0" name=""/>
        <dsp:cNvSpPr/>
      </dsp:nvSpPr>
      <dsp:spPr>
        <a:xfrm>
          <a:off x="891088" y="3463514"/>
          <a:ext cx="5561634" cy="15513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The Title l goal is that</a:t>
          </a:r>
          <a:r>
            <a:rPr lang="en-US" sz="2300" b="0" i="0" kern="1200"/>
            <a:t> </a:t>
          </a:r>
          <a:r>
            <a:rPr lang="en-US" sz="2300" b="1" i="0" kern="1200"/>
            <a:t>every</a:t>
          </a:r>
          <a:r>
            <a:rPr lang="en-US" sz="2300" i="0" kern="1200"/>
            <a:t> student achieves </a:t>
          </a:r>
          <a:r>
            <a:rPr lang="en-US" sz="2300" b="1" i="0" kern="1200"/>
            <a:t>high</a:t>
          </a:r>
          <a:r>
            <a:rPr lang="en-US" sz="2300" i="0" kern="1200"/>
            <a:t> levels of academic proficiency.</a:t>
          </a:r>
          <a:endParaRPr lang="en-US" sz="2300" kern="1200"/>
        </a:p>
      </dsp:txBody>
      <dsp:txXfrm>
        <a:off x="936526" y="3508952"/>
        <a:ext cx="3971626" cy="1460507"/>
      </dsp:txXfrm>
    </dsp:sp>
    <dsp:sp modelId="{E419F3D1-27E7-4013-83B3-200A6CF9783C}">
      <dsp:nvSpPr>
        <dsp:cNvPr id="0" name=""/>
        <dsp:cNvSpPr/>
      </dsp:nvSpPr>
      <dsp:spPr>
        <a:xfrm>
          <a:off x="4553235" y="1176465"/>
          <a:ext cx="1008399" cy="100839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780125" y="1176465"/>
        <a:ext cx="554619" cy="758820"/>
      </dsp:txXfrm>
    </dsp:sp>
    <dsp:sp modelId="{00EDFB36-A946-4C73-886A-C5334815E17E}">
      <dsp:nvSpPr>
        <dsp:cNvPr id="0" name=""/>
        <dsp:cNvSpPr/>
      </dsp:nvSpPr>
      <dsp:spPr>
        <a:xfrm>
          <a:off x="5043967" y="2976069"/>
          <a:ext cx="1008399" cy="100839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270857" y="2976069"/>
        <a:ext cx="554619" cy="7588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5D83E3-DED0-4A09-B1A5-7DF0289802D2}">
      <dsp:nvSpPr>
        <dsp:cNvPr id="0" name=""/>
        <dsp:cNvSpPr/>
      </dsp:nvSpPr>
      <dsp:spPr>
        <a:xfrm>
          <a:off x="2336379" y="39057"/>
          <a:ext cx="9418321" cy="1421169"/>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742" tIns="360977" rIns="182742" bIns="360977" numCol="1" spcCol="1270" anchor="ctr" anchorCtr="0">
          <a:noAutofit/>
        </a:bodyPr>
        <a:lstStyle/>
        <a:p>
          <a:pPr marL="0" lvl="0" indent="0" algn="l" defTabSz="1022350">
            <a:lnSpc>
              <a:spcPct val="90000"/>
            </a:lnSpc>
            <a:spcBef>
              <a:spcPct val="0"/>
            </a:spcBef>
            <a:spcAft>
              <a:spcPct val="35000"/>
            </a:spcAft>
            <a:buNone/>
          </a:pPr>
          <a:r>
            <a:rPr lang="en-US" sz="2300" kern="1200"/>
            <a:t>Be provided information on your child’s level of achievement on assessments in Reading/Language Arts, Writing, Mathematics, and Science. </a:t>
          </a:r>
        </a:p>
      </dsp:txBody>
      <dsp:txXfrm>
        <a:off x="2336379" y="39057"/>
        <a:ext cx="9418321" cy="1421169"/>
      </dsp:txXfrm>
    </dsp:sp>
    <dsp:sp modelId="{0D6CA68F-E5ED-454D-B1FE-5DF71F8AC0B3}">
      <dsp:nvSpPr>
        <dsp:cNvPr id="0" name=""/>
        <dsp:cNvSpPr/>
      </dsp:nvSpPr>
      <dsp:spPr>
        <a:xfrm>
          <a:off x="0" y="1666"/>
          <a:ext cx="2354580" cy="1421169"/>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597" tIns="140380" rIns="124597" bIns="140380" numCol="1" spcCol="1270" anchor="ctr" anchorCtr="0">
          <a:noAutofit/>
        </a:bodyPr>
        <a:lstStyle/>
        <a:p>
          <a:pPr marL="0" lvl="0" indent="0" algn="ctr" defTabSz="1244600">
            <a:lnSpc>
              <a:spcPct val="90000"/>
            </a:lnSpc>
            <a:spcBef>
              <a:spcPct val="0"/>
            </a:spcBef>
            <a:spcAft>
              <a:spcPct val="35000"/>
            </a:spcAft>
            <a:buNone/>
          </a:pPr>
          <a:r>
            <a:rPr lang="en-US" sz="2800" kern="1200"/>
            <a:t>Be</a:t>
          </a:r>
        </a:p>
      </dsp:txBody>
      <dsp:txXfrm>
        <a:off x="0" y="1666"/>
        <a:ext cx="2354580" cy="1421169"/>
      </dsp:txXfrm>
    </dsp:sp>
    <dsp:sp modelId="{8DDCC77A-DAE7-4E12-8E4E-66D8D2811F46}">
      <dsp:nvSpPr>
        <dsp:cNvPr id="0" name=""/>
        <dsp:cNvSpPr/>
      </dsp:nvSpPr>
      <dsp:spPr>
        <a:xfrm>
          <a:off x="2354580" y="1508106"/>
          <a:ext cx="9418321" cy="1421169"/>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742" tIns="360977" rIns="182742" bIns="360977" numCol="1" spcCol="1270" anchor="ctr" anchorCtr="0">
          <a:noAutofit/>
        </a:bodyPr>
        <a:lstStyle/>
        <a:p>
          <a:pPr marL="0" lvl="0" indent="0" algn="l" defTabSz="1022350">
            <a:lnSpc>
              <a:spcPct val="90000"/>
            </a:lnSpc>
            <a:spcBef>
              <a:spcPct val="0"/>
            </a:spcBef>
            <a:spcAft>
              <a:spcPct val="35000"/>
            </a:spcAft>
            <a:buNone/>
          </a:pPr>
          <a:r>
            <a:rPr lang="en-US" sz="2300" kern="1200" dirty="0"/>
            <a:t>Request and receive information on the qualifications of your child’s teacher and supplemental personnel working with your child.</a:t>
          </a:r>
        </a:p>
      </dsp:txBody>
      <dsp:txXfrm>
        <a:off x="2354580" y="1508106"/>
        <a:ext cx="9418321" cy="1421169"/>
      </dsp:txXfrm>
    </dsp:sp>
    <dsp:sp modelId="{418EEE20-A6D0-4CA4-A333-3B9C7168175F}">
      <dsp:nvSpPr>
        <dsp:cNvPr id="0" name=""/>
        <dsp:cNvSpPr/>
      </dsp:nvSpPr>
      <dsp:spPr>
        <a:xfrm>
          <a:off x="0" y="1490696"/>
          <a:ext cx="2354580" cy="1421169"/>
        </a:xfrm>
        <a:prstGeom prst="rect">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597" tIns="140380" rIns="124597" bIns="140380"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0" y="1490696"/>
        <a:ext cx="2354580" cy="1421169"/>
      </dsp:txXfrm>
    </dsp:sp>
    <dsp:sp modelId="{C6B89B84-C18F-47A6-A131-B47C2BF3021C}">
      <dsp:nvSpPr>
        <dsp:cNvPr id="0" name=""/>
        <dsp:cNvSpPr/>
      </dsp:nvSpPr>
      <dsp:spPr>
        <a:xfrm>
          <a:off x="2354580" y="2971910"/>
          <a:ext cx="9418321" cy="133362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742" tIns="360977" rIns="182742" bIns="360977" numCol="1" spcCol="1270" anchor="ctr" anchorCtr="0">
          <a:noAutofit/>
        </a:bodyPr>
        <a:lstStyle/>
        <a:p>
          <a:pPr marL="0" lvl="0" indent="0" algn="l" defTabSz="1022350">
            <a:lnSpc>
              <a:spcPct val="90000"/>
            </a:lnSpc>
            <a:spcBef>
              <a:spcPct val="0"/>
            </a:spcBef>
            <a:spcAft>
              <a:spcPct val="35000"/>
            </a:spcAft>
            <a:buNone/>
          </a:pPr>
          <a:r>
            <a:rPr lang="en-US" sz="2300" kern="1200" dirty="0"/>
            <a:t>Be notified of non-highly qualified or out-of-field teachers at the school. </a:t>
          </a:r>
        </a:p>
      </dsp:txBody>
      <dsp:txXfrm>
        <a:off x="2354580" y="2971910"/>
        <a:ext cx="9418321" cy="1333625"/>
      </dsp:txXfrm>
    </dsp:sp>
    <dsp:sp modelId="{2976F985-A2C3-4C59-B8B1-C49C001F0CE6}">
      <dsp:nvSpPr>
        <dsp:cNvPr id="0" name=""/>
        <dsp:cNvSpPr/>
      </dsp:nvSpPr>
      <dsp:spPr>
        <a:xfrm>
          <a:off x="0" y="3014545"/>
          <a:ext cx="2354580" cy="1421169"/>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597" tIns="140380" rIns="124597" bIns="140380" numCol="1" spcCol="1270" anchor="ctr" anchorCtr="0">
          <a:noAutofit/>
        </a:bodyPr>
        <a:lstStyle/>
        <a:p>
          <a:pPr marL="0" lvl="0" indent="0" algn="ctr" defTabSz="1244600">
            <a:lnSpc>
              <a:spcPct val="90000"/>
            </a:lnSpc>
            <a:spcBef>
              <a:spcPct val="0"/>
            </a:spcBef>
            <a:spcAft>
              <a:spcPct val="35000"/>
            </a:spcAft>
            <a:buNone/>
          </a:pPr>
          <a:r>
            <a:rPr lang="en-US" sz="2800" kern="1200"/>
            <a:t>Be</a:t>
          </a:r>
        </a:p>
      </dsp:txBody>
      <dsp:txXfrm>
        <a:off x="0" y="3014545"/>
        <a:ext cx="2354580" cy="1421169"/>
      </dsp:txXfrm>
    </dsp:sp>
    <dsp:sp modelId="{43479D59-0A6C-4FC2-972B-04822DD5D18A}">
      <dsp:nvSpPr>
        <dsp:cNvPr id="0" name=""/>
        <dsp:cNvSpPr/>
      </dsp:nvSpPr>
      <dsp:spPr>
        <a:xfrm>
          <a:off x="2363777" y="4393079"/>
          <a:ext cx="9409124" cy="165687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563" tIns="360977" rIns="182563" bIns="360977" numCol="1" spcCol="1270" anchor="ctr" anchorCtr="0">
          <a:noAutofit/>
        </a:bodyPr>
        <a:lstStyle/>
        <a:p>
          <a:pPr marL="0" lvl="0" indent="0" algn="l" defTabSz="1022350">
            <a:lnSpc>
              <a:spcPct val="90000"/>
            </a:lnSpc>
            <a:spcBef>
              <a:spcPct val="0"/>
            </a:spcBef>
            <a:spcAft>
              <a:spcPct val="35000"/>
            </a:spcAft>
            <a:buNone/>
          </a:pPr>
          <a:r>
            <a:rPr lang="en-US" sz="2300" kern="1200" dirty="0"/>
            <a:t>Be informed if your child is taught by a non-highly qualified teacher for four or more consecutive weeks.</a:t>
          </a:r>
        </a:p>
      </dsp:txBody>
      <dsp:txXfrm>
        <a:off x="2363777" y="4393079"/>
        <a:ext cx="9409124" cy="1656870"/>
      </dsp:txXfrm>
    </dsp:sp>
    <dsp:sp modelId="{9653E162-1CC2-459B-BC79-3404DE926644}">
      <dsp:nvSpPr>
        <dsp:cNvPr id="0" name=""/>
        <dsp:cNvSpPr/>
      </dsp:nvSpPr>
      <dsp:spPr>
        <a:xfrm>
          <a:off x="0" y="4638835"/>
          <a:ext cx="2352281" cy="1421169"/>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475" tIns="140380" rIns="124475" bIns="140380" numCol="1" spcCol="1270" anchor="ctr" anchorCtr="0">
          <a:noAutofit/>
        </a:bodyPr>
        <a:lstStyle/>
        <a:p>
          <a:pPr marL="0" lvl="0" indent="0" algn="ctr" defTabSz="1244600">
            <a:lnSpc>
              <a:spcPct val="90000"/>
            </a:lnSpc>
            <a:spcBef>
              <a:spcPct val="0"/>
            </a:spcBef>
            <a:spcAft>
              <a:spcPct val="35000"/>
            </a:spcAft>
            <a:buNone/>
          </a:pPr>
          <a:r>
            <a:rPr lang="en-US" sz="2800" kern="1200"/>
            <a:t>Be</a:t>
          </a:r>
        </a:p>
      </dsp:txBody>
      <dsp:txXfrm>
        <a:off x="0" y="4638835"/>
        <a:ext cx="2352281" cy="14211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C11F7-DDEC-4DD9-A98A-18F13BB2E942}">
      <dsp:nvSpPr>
        <dsp:cNvPr id="0" name=""/>
        <dsp:cNvSpPr/>
      </dsp:nvSpPr>
      <dsp:spPr>
        <a:xfrm>
          <a:off x="16792" y="1002030"/>
          <a:ext cx="3691325" cy="1107397"/>
        </a:xfrm>
        <a:prstGeom prst="chevron">
          <a:avLst>
            <a:gd name="adj" fmla="val 3000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733" tIns="136733" rIns="136733" bIns="136733" numCol="1" spcCol="1270" anchor="ctr" anchorCtr="0">
          <a:noAutofit/>
        </a:bodyPr>
        <a:lstStyle/>
        <a:p>
          <a:pPr marL="0" lvl="0" indent="0" algn="ctr" defTabSz="1244600">
            <a:lnSpc>
              <a:spcPct val="90000"/>
            </a:lnSpc>
            <a:spcBef>
              <a:spcPct val="0"/>
            </a:spcBef>
            <a:spcAft>
              <a:spcPct val="35000"/>
            </a:spcAft>
            <a:buNone/>
          </a:pPr>
          <a:r>
            <a:rPr lang="en-US" sz="2800" kern="1200"/>
            <a:t>School</a:t>
          </a:r>
        </a:p>
      </dsp:txBody>
      <dsp:txXfrm>
        <a:off x="349011" y="1002030"/>
        <a:ext cx="3026887" cy="1107397"/>
      </dsp:txXfrm>
    </dsp:sp>
    <dsp:sp modelId="{75119360-EB03-4559-AA8C-5F1DF5CA6066}">
      <dsp:nvSpPr>
        <dsp:cNvPr id="0" name=""/>
        <dsp:cNvSpPr/>
      </dsp:nvSpPr>
      <dsp:spPr>
        <a:xfrm>
          <a:off x="16792" y="2109428"/>
          <a:ext cx="3359106" cy="1898693"/>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5444" tIns="265444" rIns="265444" bIns="530888" numCol="1" spcCol="1270" anchor="t" anchorCtr="0">
          <a:noAutofit/>
        </a:bodyPr>
        <a:lstStyle/>
        <a:p>
          <a:pPr marL="0" lvl="0" indent="0" algn="l" defTabSz="889000">
            <a:lnSpc>
              <a:spcPct val="90000"/>
            </a:lnSpc>
            <a:spcBef>
              <a:spcPct val="0"/>
            </a:spcBef>
            <a:spcAft>
              <a:spcPct val="35000"/>
            </a:spcAft>
            <a:buNone/>
          </a:pPr>
          <a:r>
            <a:rPr lang="en-US" sz="2000" kern="1200"/>
            <a:t>School Improvement Plan (SIP)</a:t>
          </a:r>
        </a:p>
      </dsp:txBody>
      <dsp:txXfrm>
        <a:off x="16792" y="2109428"/>
        <a:ext cx="3359106" cy="1898693"/>
      </dsp:txXfrm>
    </dsp:sp>
    <dsp:sp modelId="{26C7581E-E338-471C-BC5B-24C9ADEE7665}">
      <dsp:nvSpPr>
        <dsp:cNvPr id="0" name=""/>
        <dsp:cNvSpPr/>
      </dsp:nvSpPr>
      <dsp:spPr>
        <a:xfrm>
          <a:off x="3635286" y="1002030"/>
          <a:ext cx="3691325" cy="1107397"/>
        </a:xfrm>
        <a:prstGeom prst="chevron">
          <a:avLst>
            <a:gd name="adj" fmla="val 30000"/>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733" tIns="136733" rIns="136733" bIns="136733" numCol="1" spcCol="1270" anchor="ctr" anchorCtr="0">
          <a:noAutofit/>
        </a:bodyPr>
        <a:lstStyle/>
        <a:p>
          <a:pPr marL="0" lvl="0" indent="0" algn="ctr" defTabSz="1244600">
            <a:lnSpc>
              <a:spcPct val="90000"/>
            </a:lnSpc>
            <a:spcBef>
              <a:spcPct val="0"/>
            </a:spcBef>
            <a:spcAft>
              <a:spcPct val="35000"/>
            </a:spcAft>
            <a:buNone/>
          </a:pPr>
          <a:r>
            <a:rPr lang="en-US" sz="2800" kern="1200"/>
            <a:t>Title</a:t>
          </a:r>
        </a:p>
      </dsp:txBody>
      <dsp:txXfrm>
        <a:off x="3967505" y="1002030"/>
        <a:ext cx="3026887" cy="1107397"/>
      </dsp:txXfrm>
    </dsp:sp>
    <dsp:sp modelId="{7DC1DD98-98C5-473B-B525-A313979C44C9}">
      <dsp:nvSpPr>
        <dsp:cNvPr id="0" name=""/>
        <dsp:cNvSpPr/>
      </dsp:nvSpPr>
      <dsp:spPr>
        <a:xfrm>
          <a:off x="3635286" y="2109428"/>
          <a:ext cx="3359106" cy="1898693"/>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5444" tIns="265444" rIns="265444" bIns="530888" numCol="1" spcCol="1270" anchor="t" anchorCtr="0">
          <a:noAutofit/>
        </a:bodyPr>
        <a:lstStyle/>
        <a:p>
          <a:pPr marL="0" lvl="0" indent="0" algn="l" defTabSz="889000">
            <a:lnSpc>
              <a:spcPct val="90000"/>
            </a:lnSpc>
            <a:spcBef>
              <a:spcPct val="0"/>
            </a:spcBef>
            <a:spcAft>
              <a:spcPct val="35000"/>
            </a:spcAft>
            <a:buNone/>
          </a:pPr>
          <a:r>
            <a:rPr lang="en-US" sz="2000" kern="1200"/>
            <a:t>Title I Schoolwide Plan </a:t>
          </a:r>
        </a:p>
      </dsp:txBody>
      <dsp:txXfrm>
        <a:off x="3635286" y="2109428"/>
        <a:ext cx="3359106" cy="1898693"/>
      </dsp:txXfrm>
    </dsp:sp>
    <dsp:sp modelId="{53F42B5F-20AB-48B6-B957-038A5A4732D8}">
      <dsp:nvSpPr>
        <dsp:cNvPr id="0" name=""/>
        <dsp:cNvSpPr/>
      </dsp:nvSpPr>
      <dsp:spPr>
        <a:xfrm>
          <a:off x="7253781" y="1002030"/>
          <a:ext cx="3691325" cy="1107397"/>
        </a:xfrm>
        <a:prstGeom prst="chevron">
          <a:avLst>
            <a:gd name="adj" fmla="val 30000"/>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733" tIns="136733" rIns="136733" bIns="136733" numCol="1" spcCol="1270" anchor="ctr" anchorCtr="0">
          <a:noAutofit/>
        </a:bodyPr>
        <a:lstStyle/>
        <a:p>
          <a:pPr marL="0" lvl="0" indent="0" algn="ctr" defTabSz="1244600">
            <a:lnSpc>
              <a:spcPct val="90000"/>
            </a:lnSpc>
            <a:spcBef>
              <a:spcPct val="0"/>
            </a:spcBef>
            <a:spcAft>
              <a:spcPct val="35000"/>
            </a:spcAft>
            <a:buNone/>
          </a:pPr>
          <a:r>
            <a:rPr lang="en-US" sz="2800" kern="1200"/>
            <a:t>Parent</a:t>
          </a:r>
        </a:p>
      </dsp:txBody>
      <dsp:txXfrm>
        <a:off x="7586000" y="1002030"/>
        <a:ext cx="3026887" cy="1107397"/>
      </dsp:txXfrm>
    </dsp:sp>
    <dsp:sp modelId="{3E22C405-D2CB-4D36-B3E7-082F8DE61626}">
      <dsp:nvSpPr>
        <dsp:cNvPr id="0" name=""/>
        <dsp:cNvSpPr/>
      </dsp:nvSpPr>
      <dsp:spPr>
        <a:xfrm>
          <a:off x="7253781" y="2109428"/>
          <a:ext cx="3359106" cy="1898693"/>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5444" tIns="265444" rIns="265444" bIns="530888" numCol="1" spcCol="1270" anchor="t" anchorCtr="0">
          <a:noAutofit/>
        </a:bodyPr>
        <a:lstStyle/>
        <a:p>
          <a:pPr marL="0" lvl="0" indent="0" algn="l" defTabSz="889000">
            <a:lnSpc>
              <a:spcPct val="90000"/>
            </a:lnSpc>
            <a:spcBef>
              <a:spcPct val="0"/>
            </a:spcBef>
            <a:spcAft>
              <a:spcPct val="35000"/>
            </a:spcAft>
            <a:buNone/>
          </a:pPr>
          <a:r>
            <a:rPr lang="en-US" sz="2000" kern="1200"/>
            <a:t>Parent and Family Engagement Plan </a:t>
          </a:r>
        </a:p>
      </dsp:txBody>
      <dsp:txXfrm>
        <a:off x="7253781" y="2109428"/>
        <a:ext cx="3359106" cy="1898693"/>
      </dsp:txXfrm>
    </dsp:sp>
    <dsp:sp modelId="{A529A2B3-B965-4E67-B388-B10057DCABDE}">
      <dsp:nvSpPr>
        <dsp:cNvPr id="0" name=""/>
        <dsp:cNvSpPr/>
      </dsp:nvSpPr>
      <dsp:spPr>
        <a:xfrm>
          <a:off x="10872276" y="1002030"/>
          <a:ext cx="3691325" cy="1107397"/>
        </a:xfrm>
        <a:prstGeom prst="chevron">
          <a:avLst>
            <a:gd name="adj" fmla="val 30000"/>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733" tIns="136733" rIns="136733" bIns="136733" numCol="1" spcCol="1270" anchor="ctr" anchorCtr="0">
          <a:noAutofit/>
        </a:bodyPr>
        <a:lstStyle/>
        <a:p>
          <a:pPr marL="0" lvl="0" indent="0" algn="ctr" defTabSz="1244600">
            <a:lnSpc>
              <a:spcPct val="90000"/>
            </a:lnSpc>
            <a:spcBef>
              <a:spcPct val="0"/>
            </a:spcBef>
            <a:spcAft>
              <a:spcPct val="35000"/>
            </a:spcAft>
            <a:buNone/>
          </a:pPr>
          <a:r>
            <a:rPr lang="en-US" sz="2800" kern="1200"/>
            <a:t>School</a:t>
          </a:r>
        </a:p>
      </dsp:txBody>
      <dsp:txXfrm>
        <a:off x="11204495" y="1002030"/>
        <a:ext cx="3026887" cy="1107397"/>
      </dsp:txXfrm>
    </dsp:sp>
    <dsp:sp modelId="{75C7A10E-605F-470C-BEB3-29B17A64FD73}">
      <dsp:nvSpPr>
        <dsp:cNvPr id="0" name=""/>
        <dsp:cNvSpPr/>
      </dsp:nvSpPr>
      <dsp:spPr>
        <a:xfrm>
          <a:off x="10872276" y="2109428"/>
          <a:ext cx="3359106" cy="1898693"/>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5444" tIns="265444" rIns="265444" bIns="530888" numCol="1" spcCol="1270" anchor="t" anchorCtr="0">
          <a:noAutofit/>
        </a:bodyPr>
        <a:lstStyle/>
        <a:p>
          <a:pPr marL="0" lvl="0" indent="0" algn="l" defTabSz="889000">
            <a:lnSpc>
              <a:spcPct val="90000"/>
            </a:lnSpc>
            <a:spcBef>
              <a:spcPct val="0"/>
            </a:spcBef>
            <a:spcAft>
              <a:spcPct val="35000"/>
            </a:spcAft>
            <a:buNone/>
          </a:pPr>
          <a:r>
            <a:rPr lang="en-US" sz="2000" kern="1200"/>
            <a:t>School-Parent-Student Compact</a:t>
          </a:r>
        </a:p>
      </dsp:txBody>
      <dsp:txXfrm>
        <a:off x="10872276" y="2109428"/>
        <a:ext cx="3359106" cy="189869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B126550-BF8F-4131-BCC6-6F9DB1A164E5}" type="datetimeFigureOut">
              <a:rPr lang="en-US" smtClean="0"/>
              <a:t>10/8/2024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398B635-FF8A-4053-AF9A-C6460EA9B21C}" type="slidenum">
              <a:rPr lang="en-US" smtClean="0"/>
              <a:t>‹#›</a:t>
            </a:fld>
            <a:endParaRPr lang="en-US"/>
          </a:p>
        </p:txBody>
      </p:sp>
    </p:spTree>
    <p:extLst>
      <p:ext uri="{BB962C8B-B14F-4D97-AF65-F5344CB8AC3E}">
        <p14:creationId xmlns:p14="http://schemas.microsoft.com/office/powerpoint/2010/main" val="2865715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forms.office.com/r/r5daaMTENE/"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5f391192_00:notes"/>
          <p:cNvSpPr>
            <a:spLocks noGrp="1" noRot="1" noChangeAspect="1"/>
          </p:cNvSpPr>
          <p:nvPr>
            <p:ph type="sldImg" idx="2"/>
          </p:nvPr>
        </p:nvSpPr>
        <p:spPr>
          <a:xfrm>
            <a:off x="431800" y="708025"/>
            <a:ext cx="6302375" cy="35448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5f391192_00:notes"/>
          <p:cNvSpPr txBox="1">
            <a:spLocks noGrp="1"/>
          </p:cNvSpPr>
          <p:nvPr>
            <p:ph type="body" idx="1"/>
          </p:nvPr>
        </p:nvSpPr>
        <p:spPr>
          <a:xfrm>
            <a:off x="716619" y="4489387"/>
            <a:ext cx="5732949" cy="4253103"/>
          </a:xfrm>
          <a:prstGeom prst="rect">
            <a:avLst/>
          </a:prstGeom>
        </p:spPr>
        <p:txBody>
          <a:bodyPr spcFirstLastPara="1" wrap="square" lIns="94932" tIns="94932" rIns="94932" bIns="94932" anchor="t" anchorCtr="0">
            <a:noAutofit/>
          </a:bodyPr>
          <a:lstStyle/>
          <a:p>
            <a:endParaRPr lang="en-US" dirty="0"/>
          </a:p>
          <a:p>
            <a:r>
              <a:rPr lang="en-US" dirty="0"/>
              <a:t>Evidence: Upload completed presentation and recorded feedback as part of the evidence to support the Annual Meeting Materials. Do not forget the sign-in sheets, and survey/feedback that you receive throughout the meeting. </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no high performing schools without great cultures. They don’t exist.” ~Ron Large</a:t>
            </a:r>
          </a:p>
          <a:p>
            <a:endParaRPr lang="en-US" dirty="0"/>
          </a:p>
          <a:p>
            <a:r>
              <a:rPr lang="en-US" dirty="0"/>
              <a:t>NO subgroups under 41% </a:t>
            </a:r>
          </a:p>
          <a:p>
            <a:r>
              <a:rPr lang="en-US" dirty="0"/>
              <a:t>Black – 44%</a:t>
            </a:r>
          </a:p>
          <a:p>
            <a:r>
              <a:rPr lang="en-US" dirty="0"/>
              <a:t>ESE – 51%</a:t>
            </a:r>
          </a:p>
          <a:p>
            <a:r>
              <a:rPr lang="en-US" dirty="0"/>
              <a:t>EL – 50%</a:t>
            </a:r>
          </a:p>
          <a:p>
            <a:endParaRPr lang="en-US" dirty="0"/>
          </a:p>
        </p:txBody>
      </p:sp>
      <p:sp>
        <p:nvSpPr>
          <p:cNvPr id="4" name="Slide Number Placeholder 3"/>
          <p:cNvSpPr>
            <a:spLocks noGrp="1"/>
          </p:cNvSpPr>
          <p:nvPr>
            <p:ph type="sldNum" sz="quarter" idx="5"/>
          </p:nvPr>
        </p:nvSpPr>
        <p:spPr/>
        <p:txBody>
          <a:bodyPr/>
          <a:lstStyle/>
          <a:p>
            <a:fld id="{26C97448-E273-4248-8AEA-EF103CD3608E}" type="slidenum">
              <a:rPr lang="en-US" smtClean="0"/>
              <a:t>10</a:t>
            </a:fld>
            <a:endParaRPr lang="en-US"/>
          </a:p>
        </p:txBody>
      </p:sp>
    </p:spTree>
    <p:extLst>
      <p:ext uri="{BB962C8B-B14F-4D97-AF65-F5344CB8AC3E}">
        <p14:creationId xmlns:p14="http://schemas.microsoft.com/office/powerpoint/2010/main" val="414702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5ed75ccf_044:notes"/>
          <p:cNvSpPr>
            <a:spLocks noGrp="1" noRot="1" noChangeAspect="1"/>
          </p:cNvSpPr>
          <p:nvPr>
            <p:ph type="sldImg" idx="2"/>
          </p:nvPr>
        </p:nvSpPr>
        <p:spPr>
          <a:xfrm>
            <a:off x="431800" y="708025"/>
            <a:ext cx="6302375" cy="35448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35ed75ccf_044:notes"/>
          <p:cNvSpPr txBox="1">
            <a:spLocks noGrp="1"/>
          </p:cNvSpPr>
          <p:nvPr>
            <p:ph type="body" idx="1"/>
          </p:nvPr>
        </p:nvSpPr>
        <p:spPr>
          <a:xfrm>
            <a:off x="716619" y="4489387"/>
            <a:ext cx="5732949" cy="4253103"/>
          </a:xfrm>
          <a:prstGeom prst="rect">
            <a:avLst/>
          </a:prstGeom>
        </p:spPr>
        <p:txBody>
          <a:bodyPr spcFirstLastPara="1" wrap="square" lIns="94932" tIns="94932" rIns="94932" bIns="94932" anchor="t" anchorCtr="0">
            <a:noAutofit/>
          </a:bodyPr>
          <a:lstStyle/>
          <a:p>
            <a:r>
              <a:rPr lang="en-US" dirty="0"/>
              <a:t>Evidence for input  – input from school can be a survey or notes, which include quotes related to what was shared as feedback AND how this input will be used to inform the PFEP and future engagement activities. </a:t>
            </a:r>
          </a:p>
          <a:p>
            <a:endParaRPr lang="en-US" dirty="0"/>
          </a:p>
          <a:p>
            <a:r>
              <a:rPr lang="en-US" dirty="0"/>
              <a:t>Evidence of Attendance – please include attendance of DIVERSE stakeholder group/s.</a:t>
            </a:r>
          </a:p>
          <a:p>
            <a:endParaRPr lang="en-US" dirty="0"/>
          </a:p>
          <a:p>
            <a:endParaRPr lang="en-US" dirty="0"/>
          </a:p>
          <a:p>
            <a:endParaRPr lang="en-US" dirty="0"/>
          </a:p>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98B635-FF8A-4053-AF9A-C6460EA9B21C}" type="slidenum">
              <a:rPr lang="en-US" smtClean="0"/>
              <a:t>12</a:t>
            </a:fld>
            <a:endParaRPr lang="en-US"/>
          </a:p>
        </p:txBody>
      </p:sp>
    </p:spTree>
    <p:extLst>
      <p:ext uri="{BB962C8B-B14F-4D97-AF65-F5344CB8AC3E}">
        <p14:creationId xmlns:p14="http://schemas.microsoft.com/office/powerpoint/2010/main" val="98113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98B635-FF8A-4053-AF9A-C6460EA9B21C}" type="slidenum">
              <a:rPr lang="en-US" smtClean="0"/>
              <a:t>13</a:t>
            </a:fld>
            <a:endParaRPr lang="en-US"/>
          </a:p>
        </p:txBody>
      </p:sp>
    </p:spTree>
    <p:extLst>
      <p:ext uri="{BB962C8B-B14F-4D97-AF65-F5344CB8AC3E}">
        <p14:creationId xmlns:p14="http://schemas.microsoft.com/office/powerpoint/2010/main" val="2159766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lstStyle/>
          <a:p>
            <a:pPr defTabSz="931774">
              <a:buClr>
                <a:schemeClr val="accent3"/>
              </a:buClr>
              <a:buSzPts val="1400"/>
              <a:defRPr/>
            </a:pPr>
            <a:r>
              <a:rPr lang="en-US" sz="11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As a Title I parent you have the right to be involved in the development of the following plans and documents for our school which can be found on our website (insert website) to view as well as in the Parent Station located </a:t>
            </a:r>
            <a:r>
              <a:rPr lang="en-US" sz="1100" dirty="0">
                <a:solidFill>
                  <a:schemeClr val="accent3"/>
                </a:solidFill>
                <a:latin typeface="Nirmala UI Semilight" panose="020B0402040204020203" pitchFamily="34" charset="0"/>
                <a:ea typeface="Nirmala UI Semilight" panose="020B0402040204020203" pitchFamily="34" charset="0"/>
                <a:cs typeface="Nirmala UI Semilight" panose="020B0402040204020203" pitchFamily="34" charset="0"/>
              </a:rPr>
              <a:t>(insert location here)</a:t>
            </a:r>
            <a:r>
              <a:rPr lang="en-US" sz="1100" dirty="0">
                <a:latin typeface="Nirmala UI Semilight" panose="020B0402040204020203" pitchFamily="34" charset="0"/>
                <a:ea typeface="Nirmala UI Semilight" panose="020B0402040204020203" pitchFamily="34" charset="0"/>
                <a:cs typeface="Nirmala UI Semilight" panose="020B0402040204020203" pitchFamily="34" charset="0"/>
              </a:rPr>
              <a:t>. </a:t>
            </a:r>
          </a:p>
          <a:p>
            <a:pPr>
              <a:buClr>
                <a:schemeClr val="accent3"/>
              </a:buClr>
              <a:defRPr/>
            </a:pPr>
            <a:endPar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a:buClr>
                <a:schemeClr val="accent3"/>
              </a:buClr>
              <a:defRPr/>
            </a:pPr>
            <a:r>
              <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Our school’s Title I Parent Station is located </a:t>
            </a:r>
            <a:r>
              <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(insert location or photo of Title I Parent Station (front office and on the webpage). Please include photo as part of the evidence monitoring. </a:t>
            </a:r>
          </a:p>
          <a:p>
            <a:pPr>
              <a:buClr>
                <a:schemeClr val="accent3"/>
              </a:buClr>
              <a:defRPr/>
            </a:pPr>
            <a:endPar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a:buClr>
                <a:schemeClr val="accent3"/>
              </a:buClr>
              <a:defRPr/>
            </a:pPr>
            <a:r>
              <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You will find a copy of our School Improvement Plan, Title I Schoolwide Plan, School’s PFEP, the School District’s PFEP, Parent’s Right to Know Memo, Upcoming Events, Compact, </a:t>
            </a:r>
            <a:r>
              <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(insert other documents at your station)</a:t>
            </a:r>
          </a:p>
          <a:p>
            <a:pPr>
              <a:buClr>
                <a:schemeClr val="accent3"/>
              </a:buClr>
              <a:defRPr/>
            </a:pPr>
            <a:endPar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defTabSz="931774">
              <a:buClr>
                <a:schemeClr val="accent3"/>
              </a:buClr>
              <a:buSzPts val="1400"/>
              <a:defRPr/>
            </a:pPr>
            <a:r>
              <a:rPr lang="en-US" b="1" dirty="0">
                <a:latin typeface="Nirmala UI Semilight" panose="020B0402040204020203" pitchFamily="34" charset="0"/>
                <a:ea typeface="Nirmala UI Semilight" panose="020B0402040204020203" pitchFamily="34" charset="0"/>
                <a:cs typeface="Nirmala UI Semilight" panose="020B0402040204020203" pitchFamily="34" charset="0"/>
              </a:rPr>
              <a:t>School Improvement Plan (SIP)</a:t>
            </a:r>
            <a:endParaRPr lang="en-US" b="1"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defTabSz="931774">
              <a:buClr>
                <a:schemeClr val="accent3"/>
              </a:buClr>
              <a:buSzPts val="1400"/>
              <a:defRPr/>
            </a:pPr>
            <a:endParaRPr lang="en-US" b="1"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defTabSz="931774">
              <a:buClr>
                <a:schemeClr val="accent3"/>
              </a:buClr>
              <a:buSzPts val="1400"/>
              <a:defRPr/>
            </a:pPr>
            <a:r>
              <a:rPr lang="en-US" dirty="0">
                <a:latin typeface="Nirmala UI Semilight" panose="020B0402040204020203" pitchFamily="34" charset="0"/>
                <a:ea typeface="Nirmala UI Semilight" panose="020B0402040204020203" pitchFamily="34" charset="0"/>
                <a:cs typeface="Nirmala UI Semilight" panose="020B0402040204020203" pitchFamily="34" charset="0"/>
              </a:rPr>
              <a:t>Parent and Family Engagement Plan </a:t>
            </a:r>
          </a:p>
          <a:p>
            <a:pPr defTabSz="931774">
              <a:buClr>
                <a:schemeClr val="accent3"/>
              </a:buClr>
              <a:buSzPts val="1400"/>
              <a:defRPr/>
            </a:pPr>
            <a:endParaRPr lang="en-US" b="1"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defTabSz="931774">
              <a:buClr>
                <a:schemeClr val="accent3"/>
              </a:buClr>
              <a:buSzPts val="1400"/>
              <a:defRPr/>
            </a:pPr>
            <a:r>
              <a:rPr lang="en-US" dirty="0">
                <a:latin typeface="Nirmala UI Semilight" panose="020B0402040204020203" pitchFamily="34" charset="0"/>
                <a:ea typeface="Nirmala UI Semilight" panose="020B0402040204020203" pitchFamily="34" charset="0"/>
                <a:cs typeface="Nirmala UI Semilight" panose="020B0402040204020203" pitchFamily="34" charset="0"/>
              </a:rPr>
              <a:t>Title I Schoolwide Plan </a:t>
            </a:r>
          </a:p>
          <a:p>
            <a:pPr defTabSz="931774">
              <a:buClr>
                <a:schemeClr val="accent3"/>
              </a:buClr>
              <a:buSzPts val="1400"/>
              <a:defRPr/>
            </a:pPr>
            <a:endParaRPr lang="en-US" dirty="0">
              <a:latin typeface="Nirmala UI Semilight" panose="020B0402040204020203" pitchFamily="34" charset="0"/>
              <a:ea typeface="Nirmala UI Semilight" panose="020B0402040204020203" pitchFamily="34" charset="0"/>
              <a:cs typeface="Nirmala UI Semilight" panose="020B0402040204020203" pitchFamily="34" charset="0"/>
            </a:endParaRPr>
          </a:p>
          <a:p>
            <a:pPr defTabSz="931774">
              <a:buClr>
                <a:schemeClr val="accent3"/>
              </a:buClr>
              <a:buSzPts val="1400"/>
              <a:defRPr/>
            </a:pPr>
            <a:r>
              <a:rPr lang="en-US" dirty="0">
                <a:latin typeface="Nirmala UI Semilight" panose="020B0402040204020203" pitchFamily="34" charset="0"/>
                <a:ea typeface="Nirmala UI Semilight" panose="020B0402040204020203" pitchFamily="34" charset="0"/>
                <a:cs typeface="Nirmala UI Semilight" panose="020B0402040204020203" pitchFamily="34" charset="0"/>
              </a:rPr>
              <a:t>School-Parent-Student Compact</a:t>
            </a:r>
          </a:p>
          <a:p>
            <a:pPr defTabSz="931774">
              <a:buClr>
                <a:schemeClr val="accent3"/>
              </a:buClr>
              <a:buSzPts val="1400"/>
              <a:defRPr/>
            </a:pPr>
            <a:endParaRPr lang="en-US" dirty="0">
              <a:latin typeface="Nirmala UI Semilight" panose="020B0402040204020203" pitchFamily="34" charset="0"/>
              <a:ea typeface="Nirmala UI Semilight" panose="020B0402040204020203" pitchFamily="34" charset="0"/>
              <a:cs typeface="Nirmala UI Semilight" panose="020B0402040204020203" pitchFamily="34" charset="0"/>
            </a:endParaRPr>
          </a:p>
          <a:p>
            <a:pPr defTabSz="931774">
              <a:buClr>
                <a:schemeClr val="accent3"/>
              </a:buClr>
              <a:buSzPts val="1400"/>
              <a:defRPr/>
            </a:pPr>
            <a:endParaRPr lang="en-US" b="1"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a:buClr>
                <a:schemeClr val="accent3"/>
              </a:buClr>
              <a:defRPr/>
            </a:pPr>
            <a:endPar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p:txBody>
      </p:sp>
    </p:spTree>
    <p:extLst>
      <p:ext uri="{BB962C8B-B14F-4D97-AF65-F5344CB8AC3E}">
        <p14:creationId xmlns:p14="http://schemas.microsoft.com/office/powerpoint/2010/main" val="1300864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887" indent="-323533" defTabSz="931774">
              <a:buClr>
                <a:srgbClr val="000000"/>
              </a:buClr>
              <a:buSzPts val="1400"/>
              <a:buFont typeface="Arial"/>
              <a:buChar char="●"/>
              <a:defRPr/>
            </a:pPr>
            <a:r>
              <a:rPr lang="en-US" dirty="0"/>
              <a:t>At the elementary level, school compacts are used as a progress monitoring tool through the year during parent teacher conferences.</a:t>
            </a:r>
          </a:p>
          <a:p>
            <a:endParaRPr lang="en-US" dirty="0"/>
          </a:p>
        </p:txBody>
      </p:sp>
    </p:spTree>
    <p:extLst>
      <p:ext uri="{BB962C8B-B14F-4D97-AF65-F5344CB8AC3E}">
        <p14:creationId xmlns:p14="http://schemas.microsoft.com/office/powerpoint/2010/main" val="1055547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insert the an example of your updated school compact. Highlight any things that unique to your school’s compact. </a:t>
            </a:r>
          </a:p>
        </p:txBody>
      </p:sp>
    </p:spTree>
    <p:extLst>
      <p:ext uri="{BB962C8B-B14F-4D97-AF65-F5344CB8AC3E}">
        <p14:creationId xmlns:p14="http://schemas.microsoft.com/office/powerpoint/2010/main" val="706557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lstStyle/>
          <a:p>
            <a:r>
              <a:rPr lang="en-US" dirty="0"/>
              <a:t>Specific meetings you can join</a:t>
            </a:r>
          </a:p>
          <a:p>
            <a:r>
              <a:rPr lang="en-US" dirty="0"/>
              <a:t>SAC – contact Mr. Rebman</a:t>
            </a:r>
          </a:p>
          <a:p>
            <a:r>
              <a:rPr lang="en-US" dirty="0"/>
              <a:t>PTA</a:t>
            </a:r>
          </a:p>
          <a:p>
            <a:r>
              <a:rPr lang="en-US" dirty="0"/>
              <a:t>APF</a:t>
            </a:r>
          </a:p>
          <a:p>
            <a:r>
              <a:rPr lang="en-US" dirty="0"/>
              <a:t>PAC</a:t>
            </a:r>
          </a:p>
        </p:txBody>
      </p:sp>
    </p:spTree>
    <p:extLst>
      <p:ext uri="{BB962C8B-B14F-4D97-AF65-F5344CB8AC3E}">
        <p14:creationId xmlns:p14="http://schemas.microsoft.com/office/powerpoint/2010/main" val="1107496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lstStyle/>
          <a:p>
            <a:r>
              <a:rPr lang="en-US" dirty="0"/>
              <a:t>All curriculum, instruction and assessments are based on student-centered expectations. </a:t>
            </a:r>
          </a:p>
          <a:p>
            <a:r>
              <a:rPr lang="en-US" dirty="0"/>
              <a:t>Your child’s classroom teacher will share specifics regarding our core curriculum with you during the remainder of Back to School Night</a:t>
            </a:r>
          </a:p>
        </p:txBody>
      </p:sp>
      <p:sp>
        <p:nvSpPr>
          <p:cNvPr id="4" name="Slide Number Placeholder 3"/>
          <p:cNvSpPr>
            <a:spLocks noGrp="1"/>
          </p:cNvSpPr>
          <p:nvPr>
            <p:ph type="sldNum" sz="quarter" idx="10"/>
          </p:nvPr>
        </p:nvSpPr>
        <p:spPr/>
        <p:txBody>
          <a:bodyPr lIns="94947" tIns="47474" rIns="94947" bIns="47474"/>
          <a:lstStyle/>
          <a:p>
            <a:pPr algn="l" defTabSz="465887">
              <a:defRPr/>
            </a:pPr>
            <a:fld id="{313BE511-0B8B-4937-A477-10F91184C1C1}" type="slidenum">
              <a:rPr lang="en-US" sz="1800">
                <a:solidFill>
                  <a:srgbClr val="000000"/>
                </a:solidFill>
                <a:latin typeface="Arial"/>
              </a:rPr>
              <a:pPr algn="l" defTabSz="465887">
                <a:defRPr/>
              </a:pPr>
              <a:t>18</a:t>
            </a:fld>
            <a:endParaRPr lang="en-US" sz="1800">
              <a:solidFill>
                <a:srgbClr val="000000"/>
              </a:solidFill>
              <a:latin typeface="Arial"/>
            </a:endParaRPr>
          </a:p>
        </p:txBody>
      </p:sp>
    </p:spTree>
    <p:extLst>
      <p:ext uri="{BB962C8B-B14F-4D97-AF65-F5344CB8AC3E}">
        <p14:creationId xmlns:p14="http://schemas.microsoft.com/office/powerpoint/2010/main" val="351305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98B635-FF8A-4053-AF9A-C6460EA9B21C}" type="slidenum">
              <a:rPr lang="en-US" smtClean="0"/>
              <a:t>19</a:t>
            </a:fld>
            <a:endParaRPr lang="en-US"/>
          </a:p>
        </p:txBody>
      </p:sp>
    </p:spTree>
    <p:extLst>
      <p:ext uri="{BB962C8B-B14F-4D97-AF65-F5344CB8AC3E}">
        <p14:creationId xmlns:p14="http://schemas.microsoft.com/office/powerpoint/2010/main" val="1008528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98B635-FF8A-4053-AF9A-C6460EA9B21C}" type="slidenum">
              <a:rPr lang="en-US" smtClean="0"/>
              <a:t>2</a:t>
            </a:fld>
            <a:endParaRPr lang="en-US"/>
          </a:p>
        </p:txBody>
      </p:sp>
    </p:spTree>
    <p:extLst>
      <p:ext uri="{BB962C8B-B14F-4D97-AF65-F5344CB8AC3E}">
        <p14:creationId xmlns:p14="http://schemas.microsoft.com/office/powerpoint/2010/main" val="9941834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35ed75ccf_028:notes"/>
          <p:cNvSpPr>
            <a:spLocks noGrp="1" noRot="1" noChangeAspect="1"/>
          </p:cNvSpPr>
          <p:nvPr>
            <p:ph type="sldImg" idx="2"/>
          </p:nvPr>
        </p:nvSpPr>
        <p:spPr>
          <a:xfrm>
            <a:off x="431800" y="708025"/>
            <a:ext cx="6302375" cy="35448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35ed75ccf_028:notes"/>
          <p:cNvSpPr txBox="1">
            <a:spLocks noGrp="1"/>
          </p:cNvSpPr>
          <p:nvPr>
            <p:ph type="body" idx="1"/>
          </p:nvPr>
        </p:nvSpPr>
        <p:spPr>
          <a:xfrm>
            <a:off x="716619" y="4489387"/>
            <a:ext cx="5732949" cy="4253103"/>
          </a:xfrm>
          <a:prstGeom prst="rect">
            <a:avLst/>
          </a:prstGeom>
        </p:spPr>
        <p:txBody>
          <a:bodyPr spcFirstLastPara="1" wrap="square" lIns="94932" tIns="94932" rIns="94932" bIns="94932" anchor="t" anchorCtr="0">
            <a:noAutofit/>
          </a:bodyPr>
          <a:lstStyle/>
          <a:p>
            <a:r>
              <a:rPr lang="en-US" dirty="0"/>
              <a:t>Do you have a calendar of key events that are included in  your PFEP. </a:t>
            </a:r>
          </a:p>
          <a:p>
            <a:endParaRPr lang="en-US" dirty="0"/>
          </a:p>
          <a:p>
            <a:r>
              <a:rPr lang="en-US" dirty="0"/>
              <a:t>Evidence – Consider this as evidence to include to support Family Engagement. </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lstStyle/>
          <a:p>
            <a:pPr marL="474739" indent="-329680" defTabSz="949478">
              <a:defRPr/>
            </a:pPr>
            <a:r>
              <a:rPr lang="en-US" dirty="0"/>
              <a:t>Please add your PAC representative in slide and share with your Title I Specialist. </a:t>
            </a:r>
          </a:p>
          <a:p>
            <a:pPr marL="474739" indent="-329680" defTabSz="949478">
              <a:defRPr/>
            </a:pPr>
            <a:endParaRPr lang="en-US" dirty="0"/>
          </a:p>
          <a:p>
            <a:pPr marL="474739" indent="-329680" defTabSz="949478">
              <a:defRPr/>
            </a:pPr>
            <a:r>
              <a:rPr lang="en-US"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https://forms.office.com/r/r5daaMTENE\</a:t>
            </a:r>
            <a:endParaRPr lang="en-US"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marL="474739" indent="-329680" defTabSz="949478">
              <a:defRPr/>
            </a:pPr>
            <a:endParaRPr lang="en-US" dirty="0"/>
          </a:p>
        </p:txBody>
      </p:sp>
    </p:spTree>
    <p:extLst>
      <p:ext uri="{BB962C8B-B14F-4D97-AF65-F5344CB8AC3E}">
        <p14:creationId xmlns:p14="http://schemas.microsoft.com/office/powerpoint/2010/main" val="17584236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88740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98B635-FF8A-4053-AF9A-C6460EA9B21C}" type="slidenum">
              <a:rPr lang="en-US" smtClean="0"/>
              <a:t>23</a:t>
            </a:fld>
            <a:endParaRPr lang="en-US"/>
          </a:p>
        </p:txBody>
      </p:sp>
    </p:spTree>
    <p:extLst>
      <p:ext uri="{BB962C8B-B14F-4D97-AF65-F5344CB8AC3E}">
        <p14:creationId xmlns:p14="http://schemas.microsoft.com/office/powerpoint/2010/main" val="12334094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lstStyle/>
          <a:p>
            <a:r>
              <a:rPr lang="en-US" dirty="0"/>
              <a:t>Please duplicate Microsoft Forms provided or create school survey. To generate a QR code hover over your school’s survey and </a:t>
            </a:r>
            <a:r>
              <a:rPr lang="en-US" dirty="0" err="1"/>
              <a:t>and</a:t>
            </a:r>
            <a:r>
              <a:rPr lang="en-US" dirty="0"/>
              <a:t> right click.  Create QR code for this page will be an option.</a:t>
            </a:r>
          </a:p>
          <a:p>
            <a:endParaRPr lang="en-US" dirty="0"/>
          </a:p>
          <a:p>
            <a:r>
              <a:rPr lang="en-US" dirty="0"/>
              <a:t>https://forms.office.com/Pages/ShareFormPage.aspx?id=BZM8c9c5GkaGb_3ye_PH_x-1YNVO6C1FkgA88U6PR2tUNEQzTU0wNkZXVUxVTlpEMU81NkJFMlJNTi4u&amp;sharetoken=FXXhmgwFjSnl0sNz61ki </a:t>
            </a:r>
          </a:p>
        </p:txBody>
      </p:sp>
    </p:spTree>
    <p:extLst>
      <p:ext uri="{BB962C8B-B14F-4D97-AF65-F5344CB8AC3E}">
        <p14:creationId xmlns:p14="http://schemas.microsoft.com/office/powerpoint/2010/main" val="984343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Calling out some data sources to get them started… </a:t>
            </a:r>
          </a:p>
        </p:txBody>
      </p:sp>
      <p:sp>
        <p:nvSpPr>
          <p:cNvPr id="4" name="Slide Number Placeholder 3"/>
          <p:cNvSpPr>
            <a:spLocks noGrp="1"/>
          </p:cNvSpPr>
          <p:nvPr>
            <p:ph type="sldNum" sz="quarter" idx="5"/>
          </p:nvPr>
        </p:nvSpPr>
        <p:spPr/>
        <p:txBody>
          <a:bodyPr/>
          <a:lstStyle/>
          <a:p>
            <a:fld id="{C398B635-FF8A-4053-AF9A-C6460EA9B21C}" type="slidenum">
              <a:rPr lang="en-US" smtClean="0"/>
              <a:t>3</a:t>
            </a:fld>
            <a:endParaRPr lang="en-US"/>
          </a:p>
        </p:txBody>
      </p:sp>
    </p:spTree>
    <p:extLst>
      <p:ext uri="{BB962C8B-B14F-4D97-AF65-F5344CB8AC3E}">
        <p14:creationId xmlns:p14="http://schemas.microsoft.com/office/powerpoint/2010/main" val="538037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the Title l Program here in Pinellas County.</a:t>
            </a:r>
          </a:p>
        </p:txBody>
      </p:sp>
      <p:sp>
        <p:nvSpPr>
          <p:cNvPr id="4" name="Slide Number Placeholder 3"/>
          <p:cNvSpPr>
            <a:spLocks noGrp="1"/>
          </p:cNvSpPr>
          <p:nvPr>
            <p:ph type="sldNum" sz="quarter" idx="5"/>
          </p:nvPr>
        </p:nvSpPr>
        <p:spPr/>
        <p:txBody>
          <a:bodyPr/>
          <a:lstStyle/>
          <a:p>
            <a:fld id="{C398B635-FF8A-4053-AF9A-C6460EA9B21C}" type="slidenum">
              <a:rPr lang="en-US" smtClean="0"/>
              <a:t>4</a:t>
            </a:fld>
            <a:endParaRPr lang="en-US"/>
          </a:p>
        </p:txBody>
      </p:sp>
    </p:spTree>
    <p:extLst>
      <p:ext uri="{BB962C8B-B14F-4D97-AF65-F5344CB8AC3E}">
        <p14:creationId xmlns:p14="http://schemas.microsoft.com/office/powerpoint/2010/main" val="75544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a:latin typeface="Arial" panose="020B0604020202020204" pitchFamily="34" charset="0"/>
              </a:rPr>
              <a:t>The Florida Department of Education receives funds from the federal government. Districts receive Title I funds from Department of Education, and the school district distributes these funds to schools based on the percentage of children eligible for free/reduced price lunch; however, students do not have to be from low-income families to receive help.  </a:t>
            </a:r>
          </a:p>
          <a:p>
            <a:endParaRPr lang="en-US" dirty="0"/>
          </a:p>
        </p:txBody>
      </p:sp>
      <p:sp>
        <p:nvSpPr>
          <p:cNvPr id="4" name="Slide Number Placeholder 3"/>
          <p:cNvSpPr>
            <a:spLocks noGrp="1"/>
          </p:cNvSpPr>
          <p:nvPr>
            <p:ph type="sldNum" sz="quarter" idx="5"/>
          </p:nvPr>
        </p:nvSpPr>
        <p:spPr/>
        <p:txBody>
          <a:bodyPr/>
          <a:lstStyle/>
          <a:p>
            <a:fld id="{C398B635-FF8A-4053-AF9A-C6460EA9B21C}" type="slidenum">
              <a:rPr lang="en-US" smtClean="0"/>
              <a:t>5</a:t>
            </a:fld>
            <a:endParaRPr lang="en-US"/>
          </a:p>
        </p:txBody>
      </p:sp>
    </p:spTree>
    <p:extLst>
      <p:ext uri="{BB962C8B-B14F-4D97-AF65-F5344CB8AC3E}">
        <p14:creationId xmlns:p14="http://schemas.microsoft.com/office/powerpoint/2010/main" val="1764177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buClr>
                <a:srgbClr val="000000"/>
              </a:buClr>
              <a:buSzPts val="1400"/>
              <a:defRPr/>
            </a:pPr>
            <a:r>
              <a:rPr lang="en-US" dirty="0">
                <a:solidFill>
                  <a:schemeClr val="bg1"/>
                </a:solidFill>
              </a:rPr>
              <a:t>Definition: provided in addition to what is already present or available to complete or enhance it e</a:t>
            </a:r>
            <a:r>
              <a:rPr lang="en-US" dirty="0"/>
              <a:t>xtra academic support and learning opportunities for economically disadvantaged students. </a:t>
            </a:r>
          </a:p>
          <a:p>
            <a:endParaRPr lang="en-US" dirty="0"/>
          </a:p>
        </p:txBody>
      </p:sp>
      <p:sp>
        <p:nvSpPr>
          <p:cNvPr id="4" name="Slide Number Placeholder 3"/>
          <p:cNvSpPr>
            <a:spLocks noGrp="1"/>
          </p:cNvSpPr>
          <p:nvPr>
            <p:ph type="sldNum" sz="quarter" idx="5"/>
          </p:nvPr>
        </p:nvSpPr>
        <p:spPr/>
        <p:txBody>
          <a:bodyPr/>
          <a:lstStyle/>
          <a:p>
            <a:fld id="{C398B635-FF8A-4053-AF9A-C6460EA9B21C}" type="slidenum">
              <a:rPr lang="en-US" smtClean="0"/>
              <a:t>6</a:t>
            </a:fld>
            <a:endParaRPr lang="en-US"/>
          </a:p>
        </p:txBody>
      </p:sp>
    </p:spTree>
    <p:extLst>
      <p:ext uri="{BB962C8B-B14F-4D97-AF65-F5344CB8AC3E}">
        <p14:creationId xmlns:p14="http://schemas.microsoft.com/office/powerpoint/2010/main" val="2490634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887" indent="-323533" defTabSz="931774">
              <a:buClr>
                <a:srgbClr val="000000"/>
              </a:buClr>
              <a:buSzPts val="1400"/>
              <a:buFont typeface="Arial"/>
              <a:buChar char="●"/>
              <a:defRPr/>
            </a:pPr>
            <a:r>
              <a:rPr lang="en-US" dirty="0"/>
              <a:t>Use additional slides if necessary.  This is where you want to really highlight Title I funding and how it positively impacts your scholars! </a:t>
            </a:r>
            <a:r>
              <a:rPr lang="en-US" sz="1100" dirty="0">
                <a:latin typeface="Nirmala UI Semilight" panose="020B0402040204020203" pitchFamily="34" charset="0"/>
                <a:ea typeface="Nirmala UI Semilight" panose="020B0402040204020203" pitchFamily="34" charset="0"/>
                <a:cs typeface="Nirmala UI Semilight" panose="020B0402040204020203" pitchFamily="34" charset="0"/>
              </a:rPr>
              <a:t>Additional supplemental personnel </a:t>
            </a:r>
            <a:r>
              <a:rPr lang="en-US" sz="11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(add specific positions)</a:t>
            </a:r>
          </a:p>
          <a:p>
            <a:pPr marL="465887" indent="-323533" defTabSz="931774">
              <a:buClr>
                <a:srgbClr val="000000"/>
              </a:buClr>
              <a:buSzPts val="1400"/>
              <a:buFont typeface="Arial"/>
              <a:buChar char="●"/>
              <a:defRPr/>
            </a:pPr>
            <a:r>
              <a:rPr lang="en-US" sz="11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If there are connections that they can make, they call it out!</a:t>
            </a:r>
          </a:p>
        </p:txBody>
      </p:sp>
    </p:spTree>
    <p:extLst>
      <p:ext uri="{BB962C8B-B14F-4D97-AF65-F5344CB8AC3E}">
        <p14:creationId xmlns:p14="http://schemas.microsoft.com/office/powerpoint/2010/main" val="1583291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98B635-FF8A-4053-AF9A-C6460EA9B21C}" type="slidenum">
              <a:rPr lang="en-US" smtClean="0"/>
              <a:t>8</a:t>
            </a:fld>
            <a:endParaRPr lang="en-US"/>
          </a:p>
        </p:txBody>
      </p:sp>
    </p:spTree>
    <p:extLst>
      <p:ext uri="{BB962C8B-B14F-4D97-AF65-F5344CB8AC3E}">
        <p14:creationId xmlns:p14="http://schemas.microsoft.com/office/powerpoint/2010/main" val="2919144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FAST data and school grades, there is a lot to celebrate!!</a:t>
            </a:r>
          </a:p>
          <a:p>
            <a:r>
              <a:rPr lang="en-US" dirty="0"/>
              <a:t>How did your Title I Resources support or enhance the work that you were able to get done?</a:t>
            </a:r>
          </a:p>
          <a:p>
            <a:endParaRPr lang="en-US" dirty="0"/>
          </a:p>
        </p:txBody>
      </p:sp>
      <p:sp>
        <p:nvSpPr>
          <p:cNvPr id="4" name="Slide Number Placeholder 3"/>
          <p:cNvSpPr>
            <a:spLocks noGrp="1"/>
          </p:cNvSpPr>
          <p:nvPr>
            <p:ph type="sldNum" sz="quarter" idx="5"/>
          </p:nvPr>
        </p:nvSpPr>
        <p:spPr/>
        <p:txBody>
          <a:bodyPr/>
          <a:lstStyle/>
          <a:p>
            <a:fld id="{C398B635-FF8A-4053-AF9A-C6460EA9B21C}" type="slidenum">
              <a:rPr lang="en-US" smtClean="0"/>
              <a:t>9</a:t>
            </a:fld>
            <a:endParaRPr lang="en-US"/>
          </a:p>
        </p:txBody>
      </p:sp>
    </p:spTree>
    <p:extLst>
      <p:ext uri="{BB962C8B-B14F-4D97-AF65-F5344CB8AC3E}">
        <p14:creationId xmlns:p14="http://schemas.microsoft.com/office/powerpoint/2010/main" val="2210466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290450" y="5525450"/>
            <a:ext cx="13473000" cy="23196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400"/>
              <a:buNone/>
              <a:defRPr sz="8800">
                <a:solidFill>
                  <a:schemeClr val="dk2"/>
                </a:solidFill>
              </a:defRPr>
            </a:lvl1pPr>
            <a:lvl2pPr lvl="1">
              <a:spcBef>
                <a:spcPts val="0"/>
              </a:spcBef>
              <a:spcAft>
                <a:spcPts val="0"/>
              </a:spcAft>
              <a:buClr>
                <a:schemeClr val="dk2"/>
              </a:buClr>
              <a:buSzPts val="4400"/>
              <a:buNone/>
              <a:defRPr sz="8800">
                <a:solidFill>
                  <a:schemeClr val="dk2"/>
                </a:solidFill>
              </a:defRPr>
            </a:lvl2pPr>
            <a:lvl3pPr lvl="2">
              <a:spcBef>
                <a:spcPts val="0"/>
              </a:spcBef>
              <a:spcAft>
                <a:spcPts val="0"/>
              </a:spcAft>
              <a:buClr>
                <a:schemeClr val="dk2"/>
              </a:buClr>
              <a:buSzPts val="4400"/>
              <a:buNone/>
              <a:defRPr sz="8800">
                <a:solidFill>
                  <a:schemeClr val="dk2"/>
                </a:solidFill>
              </a:defRPr>
            </a:lvl3pPr>
            <a:lvl4pPr lvl="3">
              <a:spcBef>
                <a:spcPts val="0"/>
              </a:spcBef>
              <a:spcAft>
                <a:spcPts val="0"/>
              </a:spcAft>
              <a:buClr>
                <a:schemeClr val="dk2"/>
              </a:buClr>
              <a:buSzPts val="4400"/>
              <a:buNone/>
              <a:defRPr sz="8800">
                <a:solidFill>
                  <a:schemeClr val="dk2"/>
                </a:solidFill>
              </a:defRPr>
            </a:lvl4pPr>
            <a:lvl5pPr lvl="4">
              <a:spcBef>
                <a:spcPts val="0"/>
              </a:spcBef>
              <a:spcAft>
                <a:spcPts val="0"/>
              </a:spcAft>
              <a:buClr>
                <a:schemeClr val="dk2"/>
              </a:buClr>
              <a:buSzPts val="4400"/>
              <a:buNone/>
              <a:defRPr sz="8800">
                <a:solidFill>
                  <a:schemeClr val="dk2"/>
                </a:solidFill>
              </a:defRPr>
            </a:lvl5pPr>
            <a:lvl6pPr lvl="5">
              <a:spcBef>
                <a:spcPts val="0"/>
              </a:spcBef>
              <a:spcAft>
                <a:spcPts val="0"/>
              </a:spcAft>
              <a:buClr>
                <a:schemeClr val="dk2"/>
              </a:buClr>
              <a:buSzPts val="4400"/>
              <a:buNone/>
              <a:defRPr sz="8800">
                <a:solidFill>
                  <a:schemeClr val="dk2"/>
                </a:solidFill>
              </a:defRPr>
            </a:lvl6pPr>
            <a:lvl7pPr lvl="6">
              <a:spcBef>
                <a:spcPts val="0"/>
              </a:spcBef>
              <a:spcAft>
                <a:spcPts val="0"/>
              </a:spcAft>
              <a:buClr>
                <a:schemeClr val="dk2"/>
              </a:buClr>
              <a:buSzPts val="4400"/>
              <a:buNone/>
              <a:defRPr sz="8800">
                <a:solidFill>
                  <a:schemeClr val="dk2"/>
                </a:solidFill>
              </a:defRPr>
            </a:lvl7pPr>
            <a:lvl8pPr lvl="7">
              <a:spcBef>
                <a:spcPts val="0"/>
              </a:spcBef>
              <a:spcAft>
                <a:spcPts val="0"/>
              </a:spcAft>
              <a:buClr>
                <a:schemeClr val="dk2"/>
              </a:buClr>
              <a:buSzPts val="4400"/>
              <a:buNone/>
              <a:defRPr sz="8800">
                <a:solidFill>
                  <a:schemeClr val="dk2"/>
                </a:solidFill>
              </a:defRPr>
            </a:lvl8pPr>
            <a:lvl9pPr lvl="8">
              <a:spcBef>
                <a:spcPts val="0"/>
              </a:spcBef>
              <a:spcAft>
                <a:spcPts val="0"/>
              </a:spcAft>
              <a:buClr>
                <a:schemeClr val="dk2"/>
              </a:buClr>
              <a:buSzPts val="4400"/>
              <a:buNone/>
              <a:defRPr sz="8800">
                <a:solidFill>
                  <a:schemeClr val="dk2"/>
                </a:solidFill>
              </a:defRPr>
            </a:lvl9pPr>
          </a:lstStyle>
          <a:p>
            <a:endParaRPr/>
          </a:p>
        </p:txBody>
      </p:sp>
      <p:sp>
        <p:nvSpPr>
          <p:cNvPr id="11" name="Google Shape;11;p2"/>
          <p:cNvSpPr/>
          <p:nvPr/>
        </p:nvSpPr>
        <p:spPr>
          <a:xfrm>
            <a:off x="11876492" y="5066326"/>
            <a:ext cx="1443600" cy="154200"/>
          </a:xfrm>
          <a:prstGeom prst="rect">
            <a:avLst/>
          </a:prstGeom>
          <a:solidFill>
            <a:schemeClr val="accent4"/>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2" name="Google Shape;12;p2"/>
          <p:cNvSpPr/>
          <p:nvPr/>
        </p:nvSpPr>
        <p:spPr>
          <a:xfrm>
            <a:off x="13319722" y="5066326"/>
            <a:ext cx="1443600" cy="154200"/>
          </a:xfrm>
          <a:prstGeom prst="rect">
            <a:avLst/>
          </a:prstGeom>
          <a:solidFill>
            <a:schemeClr val="accent3"/>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3" name="Google Shape;13;p2"/>
          <p:cNvSpPr/>
          <p:nvPr/>
        </p:nvSpPr>
        <p:spPr>
          <a:xfrm>
            <a:off x="-2" y="5066326"/>
            <a:ext cx="1443600" cy="154200"/>
          </a:xfrm>
          <a:prstGeom prst="rect">
            <a:avLst/>
          </a:prstGeom>
          <a:solidFill>
            <a:schemeClr val="accent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4" name="Google Shape;14;p2"/>
          <p:cNvSpPr/>
          <p:nvPr/>
        </p:nvSpPr>
        <p:spPr>
          <a:xfrm>
            <a:off x="1442850" y="5066326"/>
            <a:ext cx="10433400" cy="154200"/>
          </a:xfrm>
          <a:prstGeom prst="rect">
            <a:avLst/>
          </a:prstGeom>
          <a:solidFill>
            <a:schemeClr val="accent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Tree>
    <p:extLst>
      <p:ext uri="{BB962C8B-B14F-4D97-AF65-F5344CB8AC3E}">
        <p14:creationId xmlns:p14="http://schemas.microsoft.com/office/powerpoint/2010/main" val="3106508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1787400" y="716776"/>
            <a:ext cx="12925200" cy="17148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3" name="Google Shape;33;p5"/>
          <p:cNvSpPr txBox="1">
            <a:spLocks noGrp="1"/>
          </p:cNvSpPr>
          <p:nvPr>
            <p:ph type="body" idx="1"/>
          </p:nvPr>
        </p:nvSpPr>
        <p:spPr>
          <a:xfrm>
            <a:off x="1787400" y="2747176"/>
            <a:ext cx="12925200" cy="7104600"/>
          </a:xfrm>
          <a:prstGeom prst="rect">
            <a:avLst/>
          </a:prstGeom>
        </p:spPr>
        <p:txBody>
          <a:bodyPr spcFirstLastPara="1" wrap="square" lIns="91425" tIns="91425" rIns="91425" bIns="91425" anchor="t" anchorCtr="0">
            <a:noAutofit/>
          </a:bodyPr>
          <a:lstStyle>
            <a:lvl1pPr marL="914400" lvl="0" indent="-685800">
              <a:spcBef>
                <a:spcPts val="1200"/>
              </a:spcBef>
              <a:spcAft>
                <a:spcPts val="0"/>
              </a:spcAft>
              <a:buClr>
                <a:schemeClr val="accent6"/>
              </a:buClr>
              <a:buSzPts val="1800"/>
              <a:buChar char="▷"/>
              <a:defRPr>
                <a:solidFill>
                  <a:schemeClr val="dk1"/>
                </a:solidFill>
              </a:defRPr>
            </a:lvl1pPr>
            <a:lvl2pPr marL="1828800" lvl="1" indent="-762000">
              <a:spcBef>
                <a:spcPts val="0"/>
              </a:spcBef>
              <a:spcAft>
                <a:spcPts val="0"/>
              </a:spcAft>
              <a:buClr>
                <a:schemeClr val="dk1"/>
              </a:buClr>
              <a:buSzPts val="2400"/>
              <a:buChar char="○"/>
              <a:defRPr>
                <a:solidFill>
                  <a:schemeClr val="dk1"/>
                </a:solidFill>
              </a:defRPr>
            </a:lvl2pPr>
            <a:lvl3pPr marL="2743200" lvl="2" indent="-762000">
              <a:spcBef>
                <a:spcPts val="0"/>
              </a:spcBef>
              <a:spcAft>
                <a:spcPts val="0"/>
              </a:spcAft>
              <a:buClr>
                <a:schemeClr val="dk1"/>
              </a:buClr>
              <a:buSzPts val="2400"/>
              <a:buChar char="■"/>
              <a:defRPr>
                <a:solidFill>
                  <a:schemeClr val="dk1"/>
                </a:solidFill>
              </a:defRPr>
            </a:lvl3pPr>
            <a:lvl4pPr marL="3657600" lvl="3" indent="-762000">
              <a:spcBef>
                <a:spcPts val="0"/>
              </a:spcBef>
              <a:spcAft>
                <a:spcPts val="0"/>
              </a:spcAft>
              <a:buClr>
                <a:schemeClr val="dk1"/>
              </a:buClr>
              <a:buSzPts val="2400"/>
              <a:buChar char="●"/>
              <a:defRPr>
                <a:solidFill>
                  <a:schemeClr val="dk1"/>
                </a:solidFill>
              </a:defRPr>
            </a:lvl4pPr>
            <a:lvl5pPr marL="4572000" lvl="4" indent="-762000">
              <a:spcBef>
                <a:spcPts val="0"/>
              </a:spcBef>
              <a:spcAft>
                <a:spcPts val="0"/>
              </a:spcAft>
              <a:buClr>
                <a:schemeClr val="dk1"/>
              </a:buClr>
              <a:buSzPts val="2400"/>
              <a:buChar char="○"/>
              <a:defRPr>
                <a:solidFill>
                  <a:schemeClr val="dk1"/>
                </a:solidFill>
              </a:defRPr>
            </a:lvl5pPr>
            <a:lvl6pPr marL="5486400" lvl="5" indent="-762000">
              <a:spcBef>
                <a:spcPts val="0"/>
              </a:spcBef>
              <a:spcAft>
                <a:spcPts val="0"/>
              </a:spcAft>
              <a:buClr>
                <a:schemeClr val="dk1"/>
              </a:buClr>
              <a:buSzPts val="2400"/>
              <a:buChar char="■"/>
              <a:defRPr>
                <a:solidFill>
                  <a:schemeClr val="dk1"/>
                </a:solidFill>
              </a:defRPr>
            </a:lvl6pPr>
            <a:lvl7pPr marL="6400800" lvl="6" indent="-762000">
              <a:spcBef>
                <a:spcPts val="0"/>
              </a:spcBef>
              <a:spcAft>
                <a:spcPts val="0"/>
              </a:spcAft>
              <a:buClr>
                <a:schemeClr val="dk1"/>
              </a:buClr>
              <a:buSzPts val="2400"/>
              <a:buChar char="●"/>
              <a:defRPr>
                <a:solidFill>
                  <a:schemeClr val="dk1"/>
                </a:solidFill>
              </a:defRPr>
            </a:lvl7pPr>
            <a:lvl8pPr marL="7315200" lvl="7" indent="-762000">
              <a:spcBef>
                <a:spcPts val="0"/>
              </a:spcBef>
              <a:spcAft>
                <a:spcPts val="0"/>
              </a:spcAft>
              <a:buClr>
                <a:schemeClr val="dk1"/>
              </a:buClr>
              <a:buSzPts val="2400"/>
              <a:buChar char="○"/>
              <a:defRPr>
                <a:solidFill>
                  <a:schemeClr val="dk1"/>
                </a:solidFill>
              </a:defRPr>
            </a:lvl8pPr>
            <a:lvl9pPr marL="8229600" lvl="8" indent="-762000">
              <a:spcBef>
                <a:spcPts val="0"/>
              </a:spcBef>
              <a:spcAft>
                <a:spcPts val="0"/>
              </a:spcAft>
              <a:buClr>
                <a:schemeClr val="dk1"/>
              </a:buClr>
              <a:buSzPts val="2400"/>
              <a:buChar char="■"/>
              <a:defRPr>
                <a:solidFill>
                  <a:schemeClr val="dk1"/>
                </a:solidFill>
              </a:defRPr>
            </a:lvl9pPr>
          </a:lstStyle>
          <a:p>
            <a:endParaRPr/>
          </a:p>
        </p:txBody>
      </p:sp>
      <p:sp>
        <p:nvSpPr>
          <p:cNvPr id="34" name="Google Shape;34;p5"/>
          <p:cNvSpPr/>
          <p:nvPr/>
        </p:nvSpPr>
        <p:spPr>
          <a:xfrm>
            <a:off x="14712732" y="10132650"/>
            <a:ext cx="1787400" cy="154200"/>
          </a:xfrm>
          <a:prstGeom prst="rect">
            <a:avLst/>
          </a:prstGeom>
          <a:solidFill>
            <a:schemeClr val="accent4"/>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5" name="Google Shape;35;p5"/>
          <p:cNvSpPr/>
          <p:nvPr/>
        </p:nvSpPr>
        <p:spPr>
          <a:xfrm>
            <a:off x="16500624" y="10132650"/>
            <a:ext cx="1787400" cy="154200"/>
          </a:xfrm>
          <a:prstGeom prst="rect">
            <a:avLst/>
          </a:prstGeom>
          <a:solidFill>
            <a:schemeClr val="accent3"/>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6" name="Google Shape;36;p5"/>
          <p:cNvSpPr/>
          <p:nvPr/>
        </p:nvSpPr>
        <p:spPr>
          <a:xfrm>
            <a:off x="0" y="10132650"/>
            <a:ext cx="1787400" cy="154200"/>
          </a:xfrm>
          <a:prstGeom prst="rect">
            <a:avLst/>
          </a:prstGeom>
          <a:solidFill>
            <a:schemeClr val="accent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7" name="Google Shape;37;p5"/>
          <p:cNvSpPr/>
          <p:nvPr/>
        </p:nvSpPr>
        <p:spPr>
          <a:xfrm>
            <a:off x="1787420" y="10132650"/>
            <a:ext cx="12925200" cy="154200"/>
          </a:xfrm>
          <a:prstGeom prst="rect">
            <a:avLst/>
          </a:prstGeom>
          <a:solidFill>
            <a:schemeClr val="accent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8" name="Google Shape;38;p5"/>
          <p:cNvSpPr txBox="1">
            <a:spLocks noGrp="1"/>
          </p:cNvSpPr>
          <p:nvPr>
            <p:ph type="sldNum" idx="12"/>
          </p:nvPr>
        </p:nvSpPr>
        <p:spPr>
          <a:xfrm>
            <a:off x="16961150" y="9393866"/>
            <a:ext cx="1097400" cy="627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40407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1"/>
            <a:ext cx="1828800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2" y="1"/>
            <a:ext cx="18288000" cy="6858002"/>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5800" y="7440206"/>
            <a:ext cx="11658600" cy="2194560"/>
          </a:xfrm>
        </p:spPr>
        <p:txBody>
          <a:bodyPr anchor="ctr">
            <a:normAutofit/>
          </a:bodyPr>
          <a:lstStyle>
            <a:lvl1pPr algn="r">
              <a:defRPr sz="7500" spc="300" baseline="0"/>
            </a:lvl1pPr>
          </a:lstStyle>
          <a:p>
            <a:r>
              <a:rPr lang="en-US"/>
              <a:t>Click to edit Master title style</a:t>
            </a:r>
            <a:endParaRPr lang="en-US" dirty="0"/>
          </a:p>
        </p:txBody>
      </p:sp>
      <p:sp>
        <p:nvSpPr>
          <p:cNvPr id="3" name="Subtitle 2"/>
          <p:cNvSpPr>
            <a:spLocks noGrp="1"/>
          </p:cNvSpPr>
          <p:nvPr>
            <p:ph type="subTitle" idx="1"/>
          </p:nvPr>
        </p:nvSpPr>
        <p:spPr>
          <a:xfrm>
            <a:off x="12915900" y="7440206"/>
            <a:ext cx="4800600" cy="2194560"/>
          </a:xfrm>
        </p:spPr>
        <p:txBody>
          <a:bodyPr lIns="91440" rIns="91440" anchor="ctr">
            <a:normAutofit/>
          </a:bodyPr>
          <a:lstStyle>
            <a:lvl1pPr marL="0" indent="0" algn="l">
              <a:lnSpc>
                <a:spcPct val="100000"/>
              </a:lnSpc>
              <a:spcBef>
                <a:spcPts val="0"/>
              </a:spcBef>
              <a:buNone/>
              <a:defRPr sz="2700">
                <a:solidFill>
                  <a:schemeClr val="tx1">
                    <a:lumMod val="95000"/>
                    <a:lumOff val="5000"/>
                  </a:schemeClr>
                </a:solidFill>
              </a:defRPr>
            </a:lvl1pPr>
            <a:lvl2pPr marL="685800" indent="0" algn="ctr">
              <a:buNone/>
              <a:defRPr sz="2700"/>
            </a:lvl2pPr>
            <a:lvl3pPr marL="1371600" indent="0" algn="ctr">
              <a:buNone/>
              <a:defRPr sz="2700"/>
            </a:lvl3pPr>
            <a:lvl4pPr marL="2057400" indent="0" algn="ctr">
              <a:buNone/>
              <a:defRPr sz="2700"/>
            </a:lvl4pPr>
            <a:lvl5pPr marL="2743200" indent="0" algn="ctr">
              <a:buNone/>
              <a:defRPr sz="2700"/>
            </a:lvl5pPr>
            <a:lvl6pPr marL="3429000" indent="0" algn="ctr">
              <a:buNone/>
              <a:defRPr sz="2700"/>
            </a:lvl6pPr>
            <a:lvl7pPr marL="4114800" indent="0" algn="ctr">
              <a:buNone/>
              <a:defRPr sz="2700"/>
            </a:lvl7pPr>
            <a:lvl8pPr marL="4800600" indent="0" algn="ctr">
              <a:buNone/>
              <a:defRPr sz="2700"/>
            </a:lvl8pPr>
            <a:lvl9pPr marL="5486400" indent="0" algn="ctr">
              <a:buNone/>
              <a:defRPr sz="27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 smtClean="0"/>
              <a:pPr algn="r"/>
              <a:t>‹#›</a:t>
            </a:fld>
            <a:endParaRPr lang="en"/>
          </a:p>
        </p:txBody>
      </p:sp>
      <p:cxnSp>
        <p:nvCxnSpPr>
          <p:cNvPr id="8" name="Straight Connector 7"/>
          <p:cNvCxnSpPr/>
          <p:nvPr/>
        </p:nvCxnSpPr>
        <p:spPr>
          <a:xfrm flipV="1">
            <a:off x="12580264" y="7896160"/>
            <a:ext cx="0" cy="13716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3625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034587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1"/>
            <a:ext cx="18288000" cy="685800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2" y="1"/>
            <a:ext cx="18288000" cy="6858002"/>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7440206"/>
            <a:ext cx="11658600" cy="2194560"/>
          </a:xfrm>
        </p:spPr>
        <p:txBody>
          <a:bodyPr anchor="ctr">
            <a:normAutofit/>
          </a:bodyPr>
          <a:lstStyle>
            <a:lvl1pPr algn="r">
              <a:defRPr sz="7500" b="0" spc="300" baseline="0"/>
            </a:lvl1pPr>
          </a:lstStyle>
          <a:p>
            <a:r>
              <a:rPr lang="en-US"/>
              <a:t>Click to edit Master title style</a:t>
            </a:r>
            <a:endParaRPr lang="en-US" dirty="0"/>
          </a:p>
        </p:txBody>
      </p:sp>
      <p:sp>
        <p:nvSpPr>
          <p:cNvPr id="3" name="Text Placeholder 2"/>
          <p:cNvSpPr>
            <a:spLocks noGrp="1"/>
          </p:cNvSpPr>
          <p:nvPr>
            <p:ph type="body" idx="1"/>
          </p:nvPr>
        </p:nvSpPr>
        <p:spPr>
          <a:xfrm>
            <a:off x="12915900" y="7440206"/>
            <a:ext cx="4800600" cy="2194560"/>
          </a:xfrm>
        </p:spPr>
        <p:txBody>
          <a:bodyPr lIns="91440" rIns="91440" anchor="ctr">
            <a:normAutofit/>
          </a:bodyPr>
          <a:lstStyle>
            <a:lvl1pPr marL="0" indent="0">
              <a:lnSpc>
                <a:spcPct val="100000"/>
              </a:lnSpc>
              <a:spcBef>
                <a:spcPts val="0"/>
              </a:spcBef>
              <a:buNone/>
              <a:defRPr sz="2700">
                <a:solidFill>
                  <a:schemeClr val="tx1">
                    <a:lumMod val="95000"/>
                    <a:lumOff val="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 smtClean="0"/>
              <a:pPr algn="r"/>
              <a:t>‹#›</a:t>
            </a:fld>
            <a:endParaRPr lang="en"/>
          </a:p>
        </p:txBody>
      </p:sp>
      <p:cxnSp>
        <p:nvCxnSpPr>
          <p:cNvPr id="8" name="Straight Connector 7"/>
          <p:cNvCxnSpPr/>
          <p:nvPr/>
        </p:nvCxnSpPr>
        <p:spPr>
          <a:xfrm flipV="1">
            <a:off x="12580264" y="7896160"/>
            <a:ext cx="0" cy="13716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3688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6192" y="877824"/>
            <a:ext cx="14580108" cy="2249424"/>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36190" y="3429000"/>
            <a:ext cx="7132320" cy="6035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983980" y="3429000"/>
            <a:ext cx="7132320" cy="6035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93950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536192" y="3269454"/>
            <a:ext cx="7132320" cy="1234440"/>
          </a:xfrm>
        </p:spPr>
        <p:txBody>
          <a:bodyPr lIns="137160" rIns="137160" anchor="ctr">
            <a:normAutofit/>
          </a:bodyPr>
          <a:lstStyle>
            <a:lvl1pPr marL="0" indent="0">
              <a:spcBef>
                <a:spcPts val="0"/>
              </a:spcBef>
              <a:spcAft>
                <a:spcPts val="0"/>
              </a:spcAft>
              <a:buNone/>
              <a:defRPr sz="3450" b="0" cap="none" baseline="0">
                <a:solidFill>
                  <a:schemeClr val="accent1"/>
                </a:solidFill>
                <a:latin typeface="+mn-lt"/>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536192" y="4451683"/>
            <a:ext cx="7132320" cy="50123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986332" y="3269454"/>
            <a:ext cx="7132320" cy="1234440"/>
          </a:xfrm>
        </p:spPr>
        <p:txBody>
          <a:bodyPr lIns="137160" rIns="137160" anchor="ctr">
            <a:normAutofit/>
          </a:bodyPr>
          <a:lstStyle>
            <a:lvl1pPr marL="0" indent="0">
              <a:spcBef>
                <a:spcPts val="0"/>
              </a:spcBef>
              <a:spcAft>
                <a:spcPts val="0"/>
              </a:spcAft>
              <a:buNone/>
              <a:defRPr lang="en-US" sz="3450" b="0" kern="1200" cap="none" baseline="0" dirty="0">
                <a:solidFill>
                  <a:schemeClr val="accent1"/>
                </a:solidFill>
                <a:latin typeface="+mn-lt"/>
                <a:ea typeface="+mn-ea"/>
                <a:cs typeface="+mn-cs"/>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marL="0" lvl="0" indent="0" algn="l" defTabSz="1371600" rtl="0" eaLnBrk="1" latinLnBrk="0" hangingPunct="1">
              <a:lnSpc>
                <a:spcPct val="90000"/>
              </a:lnSpc>
              <a:spcBef>
                <a:spcPts val="2700"/>
              </a:spcBef>
              <a:buNone/>
            </a:pPr>
            <a:r>
              <a:rPr lang="en-US"/>
              <a:t>Click to edit Master text styles</a:t>
            </a:r>
          </a:p>
        </p:txBody>
      </p:sp>
      <p:sp>
        <p:nvSpPr>
          <p:cNvPr id="6" name="Content Placeholder 5"/>
          <p:cNvSpPr>
            <a:spLocks noGrp="1"/>
          </p:cNvSpPr>
          <p:nvPr>
            <p:ph sz="quarter" idx="4"/>
          </p:nvPr>
        </p:nvSpPr>
        <p:spPr>
          <a:xfrm>
            <a:off x="8986332" y="4451683"/>
            <a:ext cx="7132320" cy="50123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186189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38380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361059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536192" y="707264"/>
            <a:ext cx="6583680" cy="2606040"/>
          </a:xfrm>
        </p:spPr>
        <p:txBody>
          <a:bodyPr>
            <a:noAutofit/>
          </a:bodyPr>
          <a:lstStyle>
            <a:lvl1pPr>
              <a:lnSpc>
                <a:spcPct val="80000"/>
              </a:lnSpc>
              <a:defRPr sz="6000"/>
            </a:lvl1pPr>
          </a:lstStyle>
          <a:p>
            <a:r>
              <a:rPr lang="en-US"/>
              <a:t>Click to edit Master title style</a:t>
            </a:r>
            <a:endParaRPr lang="en-US" dirty="0"/>
          </a:p>
        </p:txBody>
      </p:sp>
      <p:sp>
        <p:nvSpPr>
          <p:cNvPr id="3" name="Content Placeholder 2"/>
          <p:cNvSpPr>
            <a:spLocks noGrp="1"/>
          </p:cNvSpPr>
          <p:nvPr>
            <p:ph idx="1"/>
          </p:nvPr>
        </p:nvSpPr>
        <p:spPr>
          <a:xfrm>
            <a:off x="8572500" y="1234440"/>
            <a:ext cx="8517636" cy="7776972"/>
          </a:xfrm>
        </p:spPr>
        <p:txBody>
          <a:bodyPr/>
          <a:lstStyle>
            <a:lvl1pPr>
              <a:defRPr sz="3600"/>
            </a:lvl1pPr>
            <a:lvl2pPr>
              <a:defRPr sz="3000"/>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36192" y="3386259"/>
            <a:ext cx="6583680" cy="5643442"/>
          </a:xfrm>
        </p:spPr>
        <p:txBody>
          <a:bodyPr lIns="91440" rIns="91440">
            <a:normAutofit/>
          </a:bodyPr>
          <a:lstStyle>
            <a:lvl1pPr marL="0" indent="0">
              <a:lnSpc>
                <a:spcPct val="108000"/>
              </a:lnSpc>
              <a:spcBef>
                <a:spcPts val="900"/>
              </a:spcBef>
              <a:buNone/>
              <a:defRPr sz="24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3393576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7440208"/>
            <a:ext cx="11658600" cy="2194560"/>
          </a:xfrm>
        </p:spPr>
        <p:txBody>
          <a:bodyPr anchor="ctr">
            <a:normAutofit/>
          </a:bodyPr>
          <a:lstStyle>
            <a:lvl1pPr algn="r">
              <a:defRPr sz="7500" spc="3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2"/>
            <a:ext cx="18283428" cy="6858000"/>
          </a:xfrm>
          <a:solidFill>
            <a:schemeClr val="accent1">
              <a:lumMod val="60000"/>
              <a:lumOff val="40000"/>
            </a:schemeClr>
          </a:solidFill>
        </p:spPr>
        <p:txBody>
          <a:bodyPr lIns="457200" tIns="365760" rIns="45720" bIns="45720"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12915900" y="7440208"/>
            <a:ext cx="4800600" cy="2194560"/>
          </a:xfrm>
        </p:spPr>
        <p:txBody>
          <a:bodyPr lIns="91440" rIns="91440" anchor="ctr">
            <a:normAutofit/>
          </a:bodyPr>
          <a:lstStyle>
            <a:lvl1pPr marL="0" indent="0">
              <a:lnSpc>
                <a:spcPct val="100000"/>
              </a:lnSpc>
              <a:spcBef>
                <a:spcPts val="0"/>
              </a:spcBef>
              <a:buNone/>
              <a:defRPr sz="2700">
                <a:solidFill>
                  <a:schemeClr val="tx1">
                    <a:lumMod val="95000"/>
                    <a:lumOff val="5000"/>
                  </a:schemeClr>
                </a:solidFill>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r"/>
            <a:fld id="{00000000-1234-1234-1234-123412341234}" type="slidenum">
              <a:rPr lang="en" smtClean="0"/>
              <a:pPr algn="r"/>
              <a:t>‹#›</a:t>
            </a:fld>
            <a:endParaRPr lang="en"/>
          </a:p>
        </p:txBody>
      </p:sp>
      <p:cxnSp>
        <p:nvCxnSpPr>
          <p:cNvPr id="8" name="Straight Connector 7"/>
          <p:cNvCxnSpPr/>
          <p:nvPr/>
        </p:nvCxnSpPr>
        <p:spPr>
          <a:xfrm flipV="1">
            <a:off x="12580264" y="7896160"/>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6891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4941966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3" y="1143000"/>
            <a:ext cx="3943350" cy="81153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1485903" y="1143000"/>
            <a:ext cx="11372850" cy="8115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 smtClean="0"/>
              <a:pPr algn="r"/>
              <a:t>‹#›</a:t>
            </a:fld>
            <a:endParaRPr lang="en"/>
          </a:p>
        </p:txBody>
      </p:sp>
      <p:cxnSp>
        <p:nvCxnSpPr>
          <p:cNvPr id="7" name="Straight Connector 6"/>
          <p:cNvCxnSpPr/>
          <p:nvPr/>
        </p:nvCxnSpPr>
        <p:spPr>
          <a:xfrm rot="5400000" flipV="1">
            <a:off x="15087600" y="88894"/>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001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8"/>
        <p:cNvGrpSpPr/>
        <p:nvPr/>
      </p:nvGrpSpPr>
      <p:grpSpPr>
        <a:xfrm>
          <a:off x="0" y="0"/>
          <a:ext cx="0" cy="0"/>
          <a:chOff x="0" y="0"/>
          <a:chExt cx="0" cy="0"/>
        </a:xfrm>
      </p:grpSpPr>
      <p:sp>
        <p:nvSpPr>
          <p:cNvPr id="53" name="Google Shape;53;p7"/>
          <p:cNvSpPr txBox="1">
            <a:spLocks noGrp="1"/>
          </p:cNvSpPr>
          <p:nvPr>
            <p:ph type="title"/>
          </p:nvPr>
        </p:nvSpPr>
        <p:spPr>
          <a:xfrm>
            <a:off x="1787400" y="716776"/>
            <a:ext cx="12925200" cy="17148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4" name="Google Shape;54;p7"/>
          <p:cNvSpPr txBox="1">
            <a:spLocks noGrp="1"/>
          </p:cNvSpPr>
          <p:nvPr>
            <p:ph type="body" idx="1"/>
          </p:nvPr>
        </p:nvSpPr>
        <p:spPr>
          <a:xfrm>
            <a:off x="1787400" y="2400300"/>
            <a:ext cx="4742400" cy="7451400"/>
          </a:xfrm>
          <a:prstGeom prst="rect">
            <a:avLst/>
          </a:prstGeom>
        </p:spPr>
        <p:txBody>
          <a:bodyPr spcFirstLastPara="1" wrap="square" lIns="91425" tIns="91425" rIns="91425" bIns="91425" anchor="t" anchorCtr="0">
            <a:noAutofit/>
          </a:bodyPr>
          <a:lstStyle>
            <a:lvl1pPr marL="914400" lvl="0" indent="-635000" rtl="0">
              <a:spcBef>
                <a:spcPts val="1200"/>
              </a:spcBef>
              <a:spcAft>
                <a:spcPts val="0"/>
              </a:spcAft>
              <a:buSzPts val="1400"/>
              <a:buChar char="▷"/>
              <a:defRPr sz="2800"/>
            </a:lvl1pPr>
            <a:lvl2pPr marL="1828800" lvl="1" indent="-635000" rtl="0">
              <a:spcBef>
                <a:spcPts val="0"/>
              </a:spcBef>
              <a:spcAft>
                <a:spcPts val="0"/>
              </a:spcAft>
              <a:buSzPts val="1400"/>
              <a:buChar char="○"/>
              <a:defRPr sz="2800"/>
            </a:lvl2pPr>
            <a:lvl3pPr marL="2743200" lvl="2" indent="-635000" rtl="0">
              <a:spcBef>
                <a:spcPts val="0"/>
              </a:spcBef>
              <a:spcAft>
                <a:spcPts val="0"/>
              </a:spcAft>
              <a:buSzPts val="1400"/>
              <a:buChar char="■"/>
              <a:defRPr sz="2800"/>
            </a:lvl3pPr>
            <a:lvl4pPr marL="3657600" lvl="3" indent="-635000" rtl="0">
              <a:spcBef>
                <a:spcPts val="0"/>
              </a:spcBef>
              <a:spcAft>
                <a:spcPts val="0"/>
              </a:spcAft>
              <a:buSzPts val="1400"/>
              <a:buChar char="●"/>
              <a:defRPr sz="2800"/>
            </a:lvl4pPr>
            <a:lvl5pPr marL="4572000" lvl="4" indent="-635000" rtl="0">
              <a:spcBef>
                <a:spcPts val="0"/>
              </a:spcBef>
              <a:spcAft>
                <a:spcPts val="0"/>
              </a:spcAft>
              <a:buSzPts val="1400"/>
              <a:buChar char="○"/>
              <a:defRPr sz="2800"/>
            </a:lvl5pPr>
            <a:lvl6pPr marL="5486400" lvl="5" indent="-635000" rtl="0">
              <a:spcBef>
                <a:spcPts val="0"/>
              </a:spcBef>
              <a:spcAft>
                <a:spcPts val="0"/>
              </a:spcAft>
              <a:buSzPts val="1400"/>
              <a:buChar char="■"/>
              <a:defRPr sz="2800"/>
            </a:lvl6pPr>
            <a:lvl7pPr marL="6400800" lvl="6" indent="-635000" rtl="0">
              <a:spcBef>
                <a:spcPts val="0"/>
              </a:spcBef>
              <a:spcAft>
                <a:spcPts val="0"/>
              </a:spcAft>
              <a:buSzPts val="1400"/>
              <a:buChar char="●"/>
              <a:defRPr sz="2800"/>
            </a:lvl7pPr>
            <a:lvl8pPr marL="7315200" lvl="7" indent="-635000" rtl="0">
              <a:spcBef>
                <a:spcPts val="0"/>
              </a:spcBef>
              <a:spcAft>
                <a:spcPts val="0"/>
              </a:spcAft>
              <a:buSzPts val="1400"/>
              <a:buChar char="○"/>
              <a:defRPr sz="2800"/>
            </a:lvl8pPr>
            <a:lvl9pPr marL="8229600" lvl="8" indent="-635000" rtl="0">
              <a:spcBef>
                <a:spcPts val="0"/>
              </a:spcBef>
              <a:spcAft>
                <a:spcPts val="0"/>
              </a:spcAft>
              <a:buSzPts val="1400"/>
              <a:buChar char="■"/>
              <a:defRPr sz="2800"/>
            </a:lvl9pPr>
          </a:lstStyle>
          <a:p>
            <a:endParaRPr/>
          </a:p>
        </p:txBody>
      </p:sp>
      <p:sp>
        <p:nvSpPr>
          <p:cNvPr id="55" name="Google Shape;55;p7"/>
          <p:cNvSpPr txBox="1">
            <a:spLocks noGrp="1"/>
          </p:cNvSpPr>
          <p:nvPr>
            <p:ph type="body" idx="2"/>
          </p:nvPr>
        </p:nvSpPr>
        <p:spPr>
          <a:xfrm>
            <a:off x="6772808" y="2400300"/>
            <a:ext cx="4742400" cy="7451400"/>
          </a:xfrm>
          <a:prstGeom prst="rect">
            <a:avLst/>
          </a:prstGeom>
        </p:spPr>
        <p:txBody>
          <a:bodyPr spcFirstLastPara="1" wrap="square" lIns="91425" tIns="91425" rIns="91425" bIns="91425" anchor="t" anchorCtr="0">
            <a:noAutofit/>
          </a:bodyPr>
          <a:lstStyle>
            <a:lvl1pPr marL="914400" lvl="0" indent="-635000" rtl="0">
              <a:spcBef>
                <a:spcPts val="1200"/>
              </a:spcBef>
              <a:spcAft>
                <a:spcPts val="0"/>
              </a:spcAft>
              <a:buSzPts val="1400"/>
              <a:buChar char="▷"/>
              <a:defRPr sz="2800"/>
            </a:lvl1pPr>
            <a:lvl2pPr marL="1828800" lvl="1" indent="-635000" rtl="0">
              <a:spcBef>
                <a:spcPts val="0"/>
              </a:spcBef>
              <a:spcAft>
                <a:spcPts val="0"/>
              </a:spcAft>
              <a:buSzPts val="1400"/>
              <a:buChar char="○"/>
              <a:defRPr sz="2800"/>
            </a:lvl2pPr>
            <a:lvl3pPr marL="2743200" lvl="2" indent="-635000" rtl="0">
              <a:spcBef>
                <a:spcPts val="0"/>
              </a:spcBef>
              <a:spcAft>
                <a:spcPts val="0"/>
              </a:spcAft>
              <a:buSzPts val="1400"/>
              <a:buChar char="■"/>
              <a:defRPr sz="2800"/>
            </a:lvl3pPr>
            <a:lvl4pPr marL="3657600" lvl="3" indent="-635000" rtl="0">
              <a:spcBef>
                <a:spcPts val="0"/>
              </a:spcBef>
              <a:spcAft>
                <a:spcPts val="0"/>
              </a:spcAft>
              <a:buSzPts val="1400"/>
              <a:buChar char="●"/>
              <a:defRPr sz="2800"/>
            </a:lvl4pPr>
            <a:lvl5pPr marL="4572000" lvl="4" indent="-635000" rtl="0">
              <a:spcBef>
                <a:spcPts val="0"/>
              </a:spcBef>
              <a:spcAft>
                <a:spcPts val="0"/>
              </a:spcAft>
              <a:buSzPts val="1400"/>
              <a:buChar char="○"/>
              <a:defRPr sz="2800"/>
            </a:lvl5pPr>
            <a:lvl6pPr marL="5486400" lvl="5" indent="-635000" rtl="0">
              <a:spcBef>
                <a:spcPts val="0"/>
              </a:spcBef>
              <a:spcAft>
                <a:spcPts val="0"/>
              </a:spcAft>
              <a:buSzPts val="1400"/>
              <a:buChar char="■"/>
              <a:defRPr sz="2800"/>
            </a:lvl6pPr>
            <a:lvl7pPr marL="6400800" lvl="6" indent="-635000" rtl="0">
              <a:spcBef>
                <a:spcPts val="0"/>
              </a:spcBef>
              <a:spcAft>
                <a:spcPts val="0"/>
              </a:spcAft>
              <a:buSzPts val="1400"/>
              <a:buChar char="●"/>
              <a:defRPr sz="2800"/>
            </a:lvl7pPr>
            <a:lvl8pPr marL="7315200" lvl="7" indent="-635000" rtl="0">
              <a:spcBef>
                <a:spcPts val="0"/>
              </a:spcBef>
              <a:spcAft>
                <a:spcPts val="0"/>
              </a:spcAft>
              <a:buSzPts val="1400"/>
              <a:buChar char="○"/>
              <a:defRPr sz="2800"/>
            </a:lvl8pPr>
            <a:lvl9pPr marL="8229600" lvl="8" indent="-635000" rtl="0">
              <a:spcBef>
                <a:spcPts val="0"/>
              </a:spcBef>
              <a:spcAft>
                <a:spcPts val="0"/>
              </a:spcAft>
              <a:buSzPts val="1400"/>
              <a:buChar char="■"/>
              <a:defRPr sz="2800"/>
            </a:lvl9pPr>
          </a:lstStyle>
          <a:p>
            <a:endParaRPr/>
          </a:p>
        </p:txBody>
      </p:sp>
      <p:sp>
        <p:nvSpPr>
          <p:cNvPr id="56" name="Google Shape;56;p7"/>
          <p:cNvSpPr txBox="1">
            <a:spLocks noGrp="1"/>
          </p:cNvSpPr>
          <p:nvPr>
            <p:ph type="body" idx="3"/>
          </p:nvPr>
        </p:nvSpPr>
        <p:spPr>
          <a:xfrm>
            <a:off x="11758214" y="2400300"/>
            <a:ext cx="4742400" cy="7451400"/>
          </a:xfrm>
          <a:prstGeom prst="rect">
            <a:avLst/>
          </a:prstGeom>
        </p:spPr>
        <p:txBody>
          <a:bodyPr spcFirstLastPara="1" wrap="square" lIns="91425" tIns="91425" rIns="91425" bIns="91425" anchor="t" anchorCtr="0">
            <a:noAutofit/>
          </a:bodyPr>
          <a:lstStyle>
            <a:lvl1pPr marL="914400" lvl="0" indent="-635000" rtl="0">
              <a:spcBef>
                <a:spcPts val="1200"/>
              </a:spcBef>
              <a:spcAft>
                <a:spcPts val="0"/>
              </a:spcAft>
              <a:buSzPts val="1400"/>
              <a:buChar char="▷"/>
              <a:defRPr sz="2800"/>
            </a:lvl1pPr>
            <a:lvl2pPr marL="1828800" lvl="1" indent="-635000" rtl="0">
              <a:spcBef>
                <a:spcPts val="0"/>
              </a:spcBef>
              <a:spcAft>
                <a:spcPts val="0"/>
              </a:spcAft>
              <a:buSzPts val="1400"/>
              <a:buChar char="○"/>
              <a:defRPr sz="2800"/>
            </a:lvl2pPr>
            <a:lvl3pPr marL="2743200" lvl="2" indent="-635000" rtl="0">
              <a:spcBef>
                <a:spcPts val="0"/>
              </a:spcBef>
              <a:spcAft>
                <a:spcPts val="0"/>
              </a:spcAft>
              <a:buSzPts val="1400"/>
              <a:buChar char="■"/>
              <a:defRPr sz="2800"/>
            </a:lvl3pPr>
            <a:lvl4pPr marL="3657600" lvl="3" indent="-635000" rtl="0">
              <a:spcBef>
                <a:spcPts val="0"/>
              </a:spcBef>
              <a:spcAft>
                <a:spcPts val="0"/>
              </a:spcAft>
              <a:buSzPts val="1400"/>
              <a:buChar char="●"/>
              <a:defRPr sz="2800"/>
            </a:lvl4pPr>
            <a:lvl5pPr marL="4572000" lvl="4" indent="-635000" rtl="0">
              <a:spcBef>
                <a:spcPts val="0"/>
              </a:spcBef>
              <a:spcAft>
                <a:spcPts val="0"/>
              </a:spcAft>
              <a:buSzPts val="1400"/>
              <a:buChar char="○"/>
              <a:defRPr sz="2800"/>
            </a:lvl5pPr>
            <a:lvl6pPr marL="5486400" lvl="5" indent="-635000" rtl="0">
              <a:spcBef>
                <a:spcPts val="0"/>
              </a:spcBef>
              <a:spcAft>
                <a:spcPts val="0"/>
              </a:spcAft>
              <a:buSzPts val="1400"/>
              <a:buChar char="■"/>
              <a:defRPr sz="2800"/>
            </a:lvl6pPr>
            <a:lvl7pPr marL="6400800" lvl="6" indent="-635000" rtl="0">
              <a:spcBef>
                <a:spcPts val="0"/>
              </a:spcBef>
              <a:spcAft>
                <a:spcPts val="0"/>
              </a:spcAft>
              <a:buSzPts val="1400"/>
              <a:buChar char="●"/>
              <a:defRPr sz="2800"/>
            </a:lvl7pPr>
            <a:lvl8pPr marL="7315200" lvl="7" indent="-635000" rtl="0">
              <a:spcBef>
                <a:spcPts val="0"/>
              </a:spcBef>
              <a:spcAft>
                <a:spcPts val="0"/>
              </a:spcAft>
              <a:buSzPts val="1400"/>
              <a:buChar char="○"/>
              <a:defRPr sz="2800"/>
            </a:lvl8pPr>
            <a:lvl9pPr marL="8229600" lvl="8" indent="-635000" rtl="0">
              <a:spcBef>
                <a:spcPts val="0"/>
              </a:spcBef>
              <a:spcAft>
                <a:spcPts val="0"/>
              </a:spcAft>
              <a:buSzPts val="1400"/>
              <a:buChar char="■"/>
              <a:defRPr sz="2800"/>
            </a:lvl9pPr>
          </a:lstStyle>
          <a:p>
            <a:endParaRPr/>
          </a:p>
        </p:txBody>
      </p:sp>
      <p:sp>
        <p:nvSpPr>
          <p:cNvPr id="57" name="Google Shape;57;p7"/>
          <p:cNvSpPr txBox="1">
            <a:spLocks noGrp="1"/>
          </p:cNvSpPr>
          <p:nvPr>
            <p:ph type="sldNum" idx="12"/>
          </p:nvPr>
        </p:nvSpPr>
        <p:spPr>
          <a:xfrm>
            <a:off x="16961150" y="9393866"/>
            <a:ext cx="1097400" cy="627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4579948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290450" y="5525450"/>
            <a:ext cx="13473000" cy="23196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400"/>
              <a:buNone/>
              <a:defRPr sz="8800">
                <a:solidFill>
                  <a:schemeClr val="dk2"/>
                </a:solidFill>
              </a:defRPr>
            </a:lvl1pPr>
            <a:lvl2pPr lvl="1">
              <a:spcBef>
                <a:spcPts val="0"/>
              </a:spcBef>
              <a:spcAft>
                <a:spcPts val="0"/>
              </a:spcAft>
              <a:buClr>
                <a:schemeClr val="dk2"/>
              </a:buClr>
              <a:buSzPts val="4400"/>
              <a:buNone/>
              <a:defRPr sz="8800">
                <a:solidFill>
                  <a:schemeClr val="dk2"/>
                </a:solidFill>
              </a:defRPr>
            </a:lvl2pPr>
            <a:lvl3pPr lvl="2">
              <a:spcBef>
                <a:spcPts val="0"/>
              </a:spcBef>
              <a:spcAft>
                <a:spcPts val="0"/>
              </a:spcAft>
              <a:buClr>
                <a:schemeClr val="dk2"/>
              </a:buClr>
              <a:buSzPts val="4400"/>
              <a:buNone/>
              <a:defRPr sz="8800">
                <a:solidFill>
                  <a:schemeClr val="dk2"/>
                </a:solidFill>
              </a:defRPr>
            </a:lvl3pPr>
            <a:lvl4pPr lvl="3">
              <a:spcBef>
                <a:spcPts val="0"/>
              </a:spcBef>
              <a:spcAft>
                <a:spcPts val="0"/>
              </a:spcAft>
              <a:buClr>
                <a:schemeClr val="dk2"/>
              </a:buClr>
              <a:buSzPts val="4400"/>
              <a:buNone/>
              <a:defRPr sz="8800">
                <a:solidFill>
                  <a:schemeClr val="dk2"/>
                </a:solidFill>
              </a:defRPr>
            </a:lvl4pPr>
            <a:lvl5pPr lvl="4">
              <a:spcBef>
                <a:spcPts val="0"/>
              </a:spcBef>
              <a:spcAft>
                <a:spcPts val="0"/>
              </a:spcAft>
              <a:buClr>
                <a:schemeClr val="dk2"/>
              </a:buClr>
              <a:buSzPts val="4400"/>
              <a:buNone/>
              <a:defRPr sz="8800">
                <a:solidFill>
                  <a:schemeClr val="dk2"/>
                </a:solidFill>
              </a:defRPr>
            </a:lvl5pPr>
            <a:lvl6pPr lvl="5">
              <a:spcBef>
                <a:spcPts val="0"/>
              </a:spcBef>
              <a:spcAft>
                <a:spcPts val="0"/>
              </a:spcAft>
              <a:buClr>
                <a:schemeClr val="dk2"/>
              </a:buClr>
              <a:buSzPts val="4400"/>
              <a:buNone/>
              <a:defRPr sz="8800">
                <a:solidFill>
                  <a:schemeClr val="dk2"/>
                </a:solidFill>
              </a:defRPr>
            </a:lvl6pPr>
            <a:lvl7pPr lvl="6">
              <a:spcBef>
                <a:spcPts val="0"/>
              </a:spcBef>
              <a:spcAft>
                <a:spcPts val="0"/>
              </a:spcAft>
              <a:buClr>
                <a:schemeClr val="dk2"/>
              </a:buClr>
              <a:buSzPts val="4400"/>
              <a:buNone/>
              <a:defRPr sz="8800">
                <a:solidFill>
                  <a:schemeClr val="dk2"/>
                </a:solidFill>
              </a:defRPr>
            </a:lvl7pPr>
            <a:lvl8pPr lvl="7">
              <a:spcBef>
                <a:spcPts val="0"/>
              </a:spcBef>
              <a:spcAft>
                <a:spcPts val="0"/>
              </a:spcAft>
              <a:buClr>
                <a:schemeClr val="dk2"/>
              </a:buClr>
              <a:buSzPts val="4400"/>
              <a:buNone/>
              <a:defRPr sz="8800">
                <a:solidFill>
                  <a:schemeClr val="dk2"/>
                </a:solidFill>
              </a:defRPr>
            </a:lvl8pPr>
            <a:lvl9pPr lvl="8">
              <a:spcBef>
                <a:spcPts val="0"/>
              </a:spcBef>
              <a:spcAft>
                <a:spcPts val="0"/>
              </a:spcAft>
              <a:buClr>
                <a:schemeClr val="dk2"/>
              </a:buClr>
              <a:buSzPts val="4400"/>
              <a:buNone/>
              <a:defRPr sz="8800">
                <a:solidFill>
                  <a:schemeClr val="dk2"/>
                </a:solidFill>
              </a:defRPr>
            </a:lvl9pPr>
          </a:lstStyle>
          <a:p>
            <a:endParaRPr/>
          </a:p>
        </p:txBody>
      </p:sp>
    </p:spTree>
    <p:extLst>
      <p:ext uri="{BB962C8B-B14F-4D97-AF65-F5344CB8AC3E}">
        <p14:creationId xmlns:p14="http://schemas.microsoft.com/office/powerpoint/2010/main" val="29122251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color background">
  <p:cSld name="Blank color background">
    <p:bg>
      <p:bgPr>
        <a:solidFill>
          <a:schemeClr val="accent1"/>
        </a:solidFill>
        <a:effectLst/>
      </p:bgPr>
    </p:bg>
    <p:spTree>
      <p:nvGrpSpPr>
        <p:cNvPr id="1" name="Shape 78"/>
        <p:cNvGrpSpPr/>
        <p:nvPr/>
      </p:nvGrpSpPr>
      <p:grpSpPr>
        <a:xfrm>
          <a:off x="0" y="0"/>
          <a:ext cx="0" cy="0"/>
          <a:chOff x="0" y="0"/>
          <a:chExt cx="0" cy="0"/>
        </a:xfrm>
      </p:grpSpPr>
      <p:sp>
        <p:nvSpPr>
          <p:cNvPr id="83" name="Google Shape;83;p11"/>
          <p:cNvSpPr txBox="1">
            <a:spLocks noGrp="1"/>
          </p:cNvSpPr>
          <p:nvPr>
            <p:ph type="sldNum" idx="12"/>
          </p:nvPr>
        </p:nvSpPr>
        <p:spPr>
          <a:xfrm>
            <a:off x="16961150" y="9393866"/>
            <a:ext cx="1097400" cy="627000"/>
          </a:xfrm>
          <a:prstGeom prst="rect">
            <a:avLst/>
          </a:prstGeom>
        </p:spPr>
        <p:txBody>
          <a:bodyPr spcFirstLastPara="1" wrap="square" lIns="91425" tIns="91425" rIns="91425" bIns="91425"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281887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1787400" y="716776"/>
            <a:ext cx="12925200" cy="17148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3" name="Google Shape;33;p5"/>
          <p:cNvSpPr txBox="1">
            <a:spLocks noGrp="1"/>
          </p:cNvSpPr>
          <p:nvPr>
            <p:ph type="body" idx="1"/>
          </p:nvPr>
        </p:nvSpPr>
        <p:spPr>
          <a:xfrm>
            <a:off x="1787400" y="2747176"/>
            <a:ext cx="12925200" cy="7104600"/>
          </a:xfrm>
          <a:prstGeom prst="rect">
            <a:avLst/>
          </a:prstGeom>
        </p:spPr>
        <p:txBody>
          <a:bodyPr spcFirstLastPara="1" wrap="square" lIns="91425" tIns="91425" rIns="91425" bIns="91425" anchor="t" anchorCtr="0">
            <a:noAutofit/>
          </a:bodyPr>
          <a:lstStyle>
            <a:lvl1pPr marL="914400" lvl="0" indent="-685800">
              <a:spcBef>
                <a:spcPts val="1200"/>
              </a:spcBef>
              <a:spcAft>
                <a:spcPts val="0"/>
              </a:spcAft>
              <a:buClr>
                <a:schemeClr val="accent6"/>
              </a:buClr>
              <a:buSzPts val="1800"/>
              <a:buChar char="▷"/>
              <a:defRPr>
                <a:solidFill>
                  <a:schemeClr val="dk1"/>
                </a:solidFill>
              </a:defRPr>
            </a:lvl1pPr>
            <a:lvl2pPr marL="1828800" lvl="1" indent="-762000">
              <a:spcBef>
                <a:spcPts val="0"/>
              </a:spcBef>
              <a:spcAft>
                <a:spcPts val="0"/>
              </a:spcAft>
              <a:buClr>
                <a:schemeClr val="dk1"/>
              </a:buClr>
              <a:buSzPts val="2400"/>
              <a:buChar char="○"/>
              <a:defRPr>
                <a:solidFill>
                  <a:schemeClr val="dk1"/>
                </a:solidFill>
              </a:defRPr>
            </a:lvl2pPr>
            <a:lvl3pPr marL="2743200" lvl="2" indent="-762000">
              <a:spcBef>
                <a:spcPts val="0"/>
              </a:spcBef>
              <a:spcAft>
                <a:spcPts val="0"/>
              </a:spcAft>
              <a:buClr>
                <a:schemeClr val="dk1"/>
              </a:buClr>
              <a:buSzPts val="2400"/>
              <a:buChar char="■"/>
              <a:defRPr>
                <a:solidFill>
                  <a:schemeClr val="dk1"/>
                </a:solidFill>
              </a:defRPr>
            </a:lvl3pPr>
            <a:lvl4pPr marL="3657600" lvl="3" indent="-762000">
              <a:spcBef>
                <a:spcPts val="0"/>
              </a:spcBef>
              <a:spcAft>
                <a:spcPts val="0"/>
              </a:spcAft>
              <a:buClr>
                <a:schemeClr val="dk1"/>
              </a:buClr>
              <a:buSzPts val="2400"/>
              <a:buChar char="●"/>
              <a:defRPr>
                <a:solidFill>
                  <a:schemeClr val="dk1"/>
                </a:solidFill>
              </a:defRPr>
            </a:lvl4pPr>
            <a:lvl5pPr marL="4572000" lvl="4" indent="-762000">
              <a:spcBef>
                <a:spcPts val="0"/>
              </a:spcBef>
              <a:spcAft>
                <a:spcPts val="0"/>
              </a:spcAft>
              <a:buClr>
                <a:schemeClr val="dk1"/>
              </a:buClr>
              <a:buSzPts val="2400"/>
              <a:buChar char="○"/>
              <a:defRPr>
                <a:solidFill>
                  <a:schemeClr val="dk1"/>
                </a:solidFill>
              </a:defRPr>
            </a:lvl5pPr>
            <a:lvl6pPr marL="5486400" lvl="5" indent="-762000">
              <a:spcBef>
                <a:spcPts val="0"/>
              </a:spcBef>
              <a:spcAft>
                <a:spcPts val="0"/>
              </a:spcAft>
              <a:buClr>
                <a:schemeClr val="dk1"/>
              </a:buClr>
              <a:buSzPts val="2400"/>
              <a:buChar char="■"/>
              <a:defRPr>
                <a:solidFill>
                  <a:schemeClr val="dk1"/>
                </a:solidFill>
              </a:defRPr>
            </a:lvl6pPr>
            <a:lvl7pPr marL="6400800" lvl="6" indent="-762000">
              <a:spcBef>
                <a:spcPts val="0"/>
              </a:spcBef>
              <a:spcAft>
                <a:spcPts val="0"/>
              </a:spcAft>
              <a:buClr>
                <a:schemeClr val="dk1"/>
              </a:buClr>
              <a:buSzPts val="2400"/>
              <a:buChar char="●"/>
              <a:defRPr>
                <a:solidFill>
                  <a:schemeClr val="dk1"/>
                </a:solidFill>
              </a:defRPr>
            </a:lvl7pPr>
            <a:lvl8pPr marL="7315200" lvl="7" indent="-762000">
              <a:spcBef>
                <a:spcPts val="0"/>
              </a:spcBef>
              <a:spcAft>
                <a:spcPts val="0"/>
              </a:spcAft>
              <a:buClr>
                <a:schemeClr val="dk1"/>
              </a:buClr>
              <a:buSzPts val="2400"/>
              <a:buChar char="○"/>
              <a:defRPr>
                <a:solidFill>
                  <a:schemeClr val="dk1"/>
                </a:solidFill>
              </a:defRPr>
            </a:lvl8pPr>
            <a:lvl9pPr marL="8229600" lvl="8" indent="-762000">
              <a:spcBef>
                <a:spcPts val="0"/>
              </a:spcBef>
              <a:spcAft>
                <a:spcPts val="0"/>
              </a:spcAft>
              <a:buClr>
                <a:schemeClr val="dk1"/>
              </a:buClr>
              <a:buSzPts val="2400"/>
              <a:buChar char="■"/>
              <a:defRPr>
                <a:solidFill>
                  <a:schemeClr val="dk1"/>
                </a:solidFill>
              </a:defRPr>
            </a:lvl9pPr>
          </a:lstStyle>
          <a:p>
            <a:endParaRPr/>
          </a:p>
        </p:txBody>
      </p:sp>
      <p:sp>
        <p:nvSpPr>
          <p:cNvPr id="38" name="Google Shape;38;p5"/>
          <p:cNvSpPr txBox="1">
            <a:spLocks noGrp="1"/>
          </p:cNvSpPr>
          <p:nvPr>
            <p:ph type="sldNum" idx="12"/>
          </p:nvPr>
        </p:nvSpPr>
        <p:spPr>
          <a:xfrm>
            <a:off x="16961150" y="9393866"/>
            <a:ext cx="1097400" cy="627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41986967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9"/>
        <p:cNvGrpSpPr/>
        <p:nvPr/>
      </p:nvGrpSpPr>
      <p:grpSpPr>
        <a:xfrm>
          <a:off x="0" y="0"/>
          <a:ext cx="0" cy="0"/>
          <a:chOff x="0" y="0"/>
          <a:chExt cx="0" cy="0"/>
        </a:xfrm>
      </p:grpSpPr>
      <p:sp>
        <p:nvSpPr>
          <p:cNvPr id="44" name="Google Shape;44;p6"/>
          <p:cNvSpPr txBox="1">
            <a:spLocks noGrp="1"/>
          </p:cNvSpPr>
          <p:nvPr>
            <p:ph type="title"/>
          </p:nvPr>
        </p:nvSpPr>
        <p:spPr>
          <a:xfrm>
            <a:off x="1787400" y="716776"/>
            <a:ext cx="12925200" cy="17148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45" name="Google Shape;45;p6"/>
          <p:cNvSpPr txBox="1">
            <a:spLocks noGrp="1"/>
          </p:cNvSpPr>
          <p:nvPr>
            <p:ph type="body" idx="1"/>
          </p:nvPr>
        </p:nvSpPr>
        <p:spPr>
          <a:xfrm>
            <a:off x="1787250" y="2400300"/>
            <a:ext cx="6273600" cy="7451400"/>
          </a:xfrm>
          <a:prstGeom prst="rect">
            <a:avLst/>
          </a:prstGeom>
        </p:spPr>
        <p:txBody>
          <a:bodyPr spcFirstLastPara="1" wrap="square" lIns="91425" tIns="91425" rIns="91425" bIns="91425" anchor="t" anchorCtr="0">
            <a:noAutofit/>
          </a:bodyPr>
          <a:lstStyle>
            <a:lvl1pPr marL="914400" lvl="0" indent="-711200">
              <a:spcBef>
                <a:spcPts val="1200"/>
              </a:spcBef>
              <a:spcAft>
                <a:spcPts val="0"/>
              </a:spcAft>
              <a:buSzPts val="2000"/>
              <a:buChar char="▷"/>
              <a:defRPr sz="4000"/>
            </a:lvl1pPr>
            <a:lvl2pPr marL="1828800" lvl="1" indent="-711200">
              <a:spcBef>
                <a:spcPts val="0"/>
              </a:spcBef>
              <a:spcAft>
                <a:spcPts val="0"/>
              </a:spcAft>
              <a:buSzPts val="2000"/>
              <a:buChar char="○"/>
              <a:defRPr sz="4000"/>
            </a:lvl2pPr>
            <a:lvl3pPr marL="2743200" lvl="2" indent="-711200">
              <a:spcBef>
                <a:spcPts val="0"/>
              </a:spcBef>
              <a:spcAft>
                <a:spcPts val="0"/>
              </a:spcAft>
              <a:buSzPts val="2000"/>
              <a:buChar char="■"/>
              <a:defRPr sz="4000"/>
            </a:lvl3pPr>
            <a:lvl4pPr marL="3657600" lvl="3" indent="-711200">
              <a:spcBef>
                <a:spcPts val="0"/>
              </a:spcBef>
              <a:spcAft>
                <a:spcPts val="0"/>
              </a:spcAft>
              <a:buSzPts val="2000"/>
              <a:buChar char="●"/>
              <a:defRPr sz="4000"/>
            </a:lvl4pPr>
            <a:lvl5pPr marL="4572000" lvl="4" indent="-711200">
              <a:spcBef>
                <a:spcPts val="0"/>
              </a:spcBef>
              <a:spcAft>
                <a:spcPts val="0"/>
              </a:spcAft>
              <a:buSzPts val="2000"/>
              <a:buChar char="○"/>
              <a:defRPr sz="4000"/>
            </a:lvl5pPr>
            <a:lvl6pPr marL="5486400" lvl="5" indent="-711200">
              <a:spcBef>
                <a:spcPts val="0"/>
              </a:spcBef>
              <a:spcAft>
                <a:spcPts val="0"/>
              </a:spcAft>
              <a:buSzPts val="2000"/>
              <a:buChar char="■"/>
              <a:defRPr sz="4000"/>
            </a:lvl6pPr>
            <a:lvl7pPr marL="6400800" lvl="6" indent="-711200">
              <a:spcBef>
                <a:spcPts val="0"/>
              </a:spcBef>
              <a:spcAft>
                <a:spcPts val="0"/>
              </a:spcAft>
              <a:buSzPts val="2000"/>
              <a:buChar char="●"/>
              <a:defRPr sz="4000"/>
            </a:lvl7pPr>
            <a:lvl8pPr marL="7315200" lvl="7" indent="-711200">
              <a:spcBef>
                <a:spcPts val="0"/>
              </a:spcBef>
              <a:spcAft>
                <a:spcPts val="0"/>
              </a:spcAft>
              <a:buSzPts val="2000"/>
              <a:buChar char="○"/>
              <a:defRPr sz="4000"/>
            </a:lvl8pPr>
            <a:lvl9pPr marL="8229600" lvl="8" indent="-711200">
              <a:spcBef>
                <a:spcPts val="0"/>
              </a:spcBef>
              <a:spcAft>
                <a:spcPts val="0"/>
              </a:spcAft>
              <a:buSzPts val="2000"/>
              <a:buChar char="■"/>
              <a:defRPr sz="4000"/>
            </a:lvl9pPr>
          </a:lstStyle>
          <a:p>
            <a:endParaRPr/>
          </a:p>
        </p:txBody>
      </p:sp>
      <p:sp>
        <p:nvSpPr>
          <p:cNvPr id="46" name="Google Shape;46;p6"/>
          <p:cNvSpPr txBox="1">
            <a:spLocks noGrp="1"/>
          </p:cNvSpPr>
          <p:nvPr>
            <p:ph type="body" idx="2"/>
          </p:nvPr>
        </p:nvSpPr>
        <p:spPr>
          <a:xfrm>
            <a:off x="8438912" y="2400300"/>
            <a:ext cx="6273600" cy="7451400"/>
          </a:xfrm>
          <a:prstGeom prst="rect">
            <a:avLst/>
          </a:prstGeom>
        </p:spPr>
        <p:txBody>
          <a:bodyPr spcFirstLastPara="1" wrap="square" lIns="91425" tIns="91425" rIns="91425" bIns="91425" anchor="t" anchorCtr="0">
            <a:noAutofit/>
          </a:bodyPr>
          <a:lstStyle>
            <a:lvl1pPr marL="914400" lvl="0" indent="-711200">
              <a:spcBef>
                <a:spcPts val="1200"/>
              </a:spcBef>
              <a:spcAft>
                <a:spcPts val="0"/>
              </a:spcAft>
              <a:buSzPts val="2000"/>
              <a:buChar char="▷"/>
              <a:defRPr sz="4000"/>
            </a:lvl1pPr>
            <a:lvl2pPr marL="1828800" lvl="1" indent="-711200">
              <a:spcBef>
                <a:spcPts val="0"/>
              </a:spcBef>
              <a:spcAft>
                <a:spcPts val="0"/>
              </a:spcAft>
              <a:buSzPts val="2000"/>
              <a:buChar char="○"/>
              <a:defRPr sz="4000"/>
            </a:lvl2pPr>
            <a:lvl3pPr marL="2743200" lvl="2" indent="-711200">
              <a:spcBef>
                <a:spcPts val="0"/>
              </a:spcBef>
              <a:spcAft>
                <a:spcPts val="0"/>
              </a:spcAft>
              <a:buSzPts val="2000"/>
              <a:buChar char="■"/>
              <a:defRPr sz="4000"/>
            </a:lvl3pPr>
            <a:lvl4pPr marL="3657600" lvl="3" indent="-711200">
              <a:spcBef>
                <a:spcPts val="0"/>
              </a:spcBef>
              <a:spcAft>
                <a:spcPts val="0"/>
              </a:spcAft>
              <a:buSzPts val="2000"/>
              <a:buChar char="●"/>
              <a:defRPr sz="4000"/>
            </a:lvl4pPr>
            <a:lvl5pPr marL="4572000" lvl="4" indent="-711200">
              <a:spcBef>
                <a:spcPts val="0"/>
              </a:spcBef>
              <a:spcAft>
                <a:spcPts val="0"/>
              </a:spcAft>
              <a:buSzPts val="2000"/>
              <a:buChar char="○"/>
              <a:defRPr sz="4000"/>
            </a:lvl5pPr>
            <a:lvl6pPr marL="5486400" lvl="5" indent="-711200">
              <a:spcBef>
                <a:spcPts val="0"/>
              </a:spcBef>
              <a:spcAft>
                <a:spcPts val="0"/>
              </a:spcAft>
              <a:buSzPts val="2000"/>
              <a:buChar char="■"/>
              <a:defRPr sz="4000"/>
            </a:lvl6pPr>
            <a:lvl7pPr marL="6400800" lvl="6" indent="-711200">
              <a:spcBef>
                <a:spcPts val="0"/>
              </a:spcBef>
              <a:spcAft>
                <a:spcPts val="0"/>
              </a:spcAft>
              <a:buSzPts val="2000"/>
              <a:buChar char="●"/>
              <a:defRPr sz="4000"/>
            </a:lvl7pPr>
            <a:lvl8pPr marL="7315200" lvl="7" indent="-711200">
              <a:spcBef>
                <a:spcPts val="0"/>
              </a:spcBef>
              <a:spcAft>
                <a:spcPts val="0"/>
              </a:spcAft>
              <a:buSzPts val="2000"/>
              <a:buChar char="○"/>
              <a:defRPr sz="4000"/>
            </a:lvl8pPr>
            <a:lvl9pPr marL="8229600" lvl="8" indent="-711200">
              <a:spcBef>
                <a:spcPts val="0"/>
              </a:spcBef>
              <a:spcAft>
                <a:spcPts val="0"/>
              </a:spcAft>
              <a:buSzPts val="2000"/>
              <a:buChar char="■"/>
              <a:defRPr sz="4000"/>
            </a:lvl9pPr>
          </a:lstStyle>
          <a:p>
            <a:endParaRPr/>
          </a:p>
        </p:txBody>
      </p:sp>
      <p:sp>
        <p:nvSpPr>
          <p:cNvPr id="47" name="Google Shape;47;p6"/>
          <p:cNvSpPr txBox="1">
            <a:spLocks noGrp="1"/>
          </p:cNvSpPr>
          <p:nvPr>
            <p:ph type="sldNum" idx="12"/>
          </p:nvPr>
        </p:nvSpPr>
        <p:spPr>
          <a:xfrm>
            <a:off x="16961150" y="9393866"/>
            <a:ext cx="1097400" cy="627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885605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5"/>
        <p:cNvGrpSpPr/>
        <p:nvPr/>
      </p:nvGrpSpPr>
      <p:grpSpPr>
        <a:xfrm>
          <a:off x="0" y="0"/>
          <a:ext cx="0" cy="0"/>
          <a:chOff x="0" y="0"/>
          <a:chExt cx="0" cy="0"/>
        </a:xfrm>
      </p:grpSpPr>
      <p:sp>
        <p:nvSpPr>
          <p:cNvPr id="17" name="Google Shape;17;p3"/>
          <p:cNvSpPr txBox="1">
            <a:spLocks noGrp="1"/>
          </p:cNvSpPr>
          <p:nvPr>
            <p:ph type="ctrTitle"/>
          </p:nvPr>
        </p:nvSpPr>
        <p:spPr>
          <a:xfrm>
            <a:off x="1371600" y="3166684"/>
            <a:ext cx="15544800" cy="231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9600">
                <a:solidFill>
                  <a:schemeClr val="lt1"/>
                </a:solidFill>
              </a:defRPr>
            </a:lvl1pPr>
            <a:lvl2pPr lvl="1" algn="ctr" rtl="0">
              <a:spcBef>
                <a:spcPts val="0"/>
              </a:spcBef>
              <a:spcAft>
                <a:spcPts val="0"/>
              </a:spcAft>
              <a:buClr>
                <a:schemeClr val="lt1"/>
              </a:buClr>
              <a:buSzPts val="4800"/>
              <a:buNone/>
              <a:defRPr sz="9600">
                <a:solidFill>
                  <a:schemeClr val="lt1"/>
                </a:solidFill>
              </a:defRPr>
            </a:lvl2pPr>
            <a:lvl3pPr lvl="2" algn="ctr" rtl="0">
              <a:spcBef>
                <a:spcPts val="0"/>
              </a:spcBef>
              <a:spcAft>
                <a:spcPts val="0"/>
              </a:spcAft>
              <a:buClr>
                <a:schemeClr val="lt1"/>
              </a:buClr>
              <a:buSzPts val="4800"/>
              <a:buNone/>
              <a:defRPr sz="9600">
                <a:solidFill>
                  <a:schemeClr val="lt1"/>
                </a:solidFill>
              </a:defRPr>
            </a:lvl3pPr>
            <a:lvl4pPr lvl="3" algn="ctr" rtl="0">
              <a:spcBef>
                <a:spcPts val="0"/>
              </a:spcBef>
              <a:spcAft>
                <a:spcPts val="0"/>
              </a:spcAft>
              <a:buClr>
                <a:schemeClr val="lt1"/>
              </a:buClr>
              <a:buSzPts val="4800"/>
              <a:buNone/>
              <a:defRPr sz="9600">
                <a:solidFill>
                  <a:schemeClr val="lt1"/>
                </a:solidFill>
              </a:defRPr>
            </a:lvl4pPr>
            <a:lvl5pPr lvl="4" algn="ctr" rtl="0">
              <a:spcBef>
                <a:spcPts val="0"/>
              </a:spcBef>
              <a:spcAft>
                <a:spcPts val="0"/>
              </a:spcAft>
              <a:buClr>
                <a:schemeClr val="lt1"/>
              </a:buClr>
              <a:buSzPts val="4800"/>
              <a:buNone/>
              <a:defRPr sz="9600">
                <a:solidFill>
                  <a:schemeClr val="lt1"/>
                </a:solidFill>
              </a:defRPr>
            </a:lvl5pPr>
            <a:lvl6pPr lvl="5" algn="ctr" rtl="0">
              <a:spcBef>
                <a:spcPts val="0"/>
              </a:spcBef>
              <a:spcAft>
                <a:spcPts val="0"/>
              </a:spcAft>
              <a:buClr>
                <a:schemeClr val="lt1"/>
              </a:buClr>
              <a:buSzPts val="4800"/>
              <a:buNone/>
              <a:defRPr sz="9600">
                <a:solidFill>
                  <a:schemeClr val="lt1"/>
                </a:solidFill>
              </a:defRPr>
            </a:lvl6pPr>
            <a:lvl7pPr lvl="6" algn="ctr" rtl="0">
              <a:spcBef>
                <a:spcPts val="0"/>
              </a:spcBef>
              <a:spcAft>
                <a:spcPts val="0"/>
              </a:spcAft>
              <a:buClr>
                <a:schemeClr val="lt1"/>
              </a:buClr>
              <a:buSzPts val="4800"/>
              <a:buNone/>
              <a:defRPr sz="9600">
                <a:solidFill>
                  <a:schemeClr val="lt1"/>
                </a:solidFill>
              </a:defRPr>
            </a:lvl7pPr>
            <a:lvl8pPr lvl="7" algn="ctr" rtl="0">
              <a:spcBef>
                <a:spcPts val="0"/>
              </a:spcBef>
              <a:spcAft>
                <a:spcPts val="0"/>
              </a:spcAft>
              <a:buClr>
                <a:schemeClr val="lt1"/>
              </a:buClr>
              <a:buSzPts val="4800"/>
              <a:buNone/>
              <a:defRPr sz="9600">
                <a:solidFill>
                  <a:schemeClr val="lt1"/>
                </a:solidFill>
              </a:defRPr>
            </a:lvl8pPr>
            <a:lvl9pPr lvl="8" algn="ctr" rtl="0">
              <a:spcBef>
                <a:spcPts val="0"/>
              </a:spcBef>
              <a:spcAft>
                <a:spcPts val="0"/>
              </a:spcAft>
              <a:buClr>
                <a:schemeClr val="lt1"/>
              </a:buClr>
              <a:buSzPts val="4800"/>
              <a:buNone/>
              <a:defRPr sz="9600">
                <a:solidFill>
                  <a:schemeClr val="lt1"/>
                </a:solidFill>
              </a:defRPr>
            </a:lvl9pPr>
          </a:lstStyle>
          <a:p>
            <a:endParaRPr/>
          </a:p>
        </p:txBody>
      </p:sp>
      <p:sp>
        <p:nvSpPr>
          <p:cNvPr id="18" name="Google Shape;18;p3"/>
          <p:cNvSpPr txBox="1">
            <a:spLocks noGrp="1"/>
          </p:cNvSpPr>
          <p:nvPr>
            <p:ph type="subTitle" idx="1"/>
          </p:nvPr>
        </p:nvSpPr>
        <p:spPr>
          <a:xfrm>
            <a:off x="1371600" y="5680106"/>
            <a:ext cx="15544800" cy="1569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4800" b="1">
                <a:solidFill>
                  <a:schemeClr val="lt1"/>
                </a:solidFill>
              </a:defRPr>
            </a:lvl1pPr>
            <a:lvl2pPr lvl="1" algn="ctr" rtl="0">
              <a:spcBef>
                <a:spcPts val="0"/>
              </a:spcBef>
              <a:spcAft>
                <a:spcPts val="0"/>
              </a:spcAft>
              <a:buClr>
                <a:schemeClr val="lt1"/>
              </a:buClr>
              <a:buSzPts val="2400"/>
              <a:buNone/>
              <a:defRPr b="1">
                <a:solidFill>
                  <a:schemeClr val="lt1"/>
                </a:solidFill>
              </a:defRPr>
            </a:lvl2pPr>
            <a:lvl3pPr lvl="2" algn="ctr" rtl="0">
              <a:spcBef>
                <a:spcPts val="0"/>
              </a:spcBef>
              <a:spcAft>
                <a:spcPts val="0"/>
              </a:spcAft>
              <a:buClr>
                <a:schemeClr val="lt1"/>
              </a:buClr>
              <a:buSzPts val="2400"/>
              <a:buNone/>
              <a:defRPr b="1">
                <a:solidFill>
                  <a:schemeClr val="lt1"/>
                </a:solidFill>
              </a:defRPr>
            </a:lvl3pPr>
            <a:lvl4pPr lvl="3" algn="ctr" rtl="0">
              <a:spcBef>
                <a:spcPts val="0"/>
              </a:spcBef>
              <a:spcAft>
                <a:spcPts val="0"/>
              </a:spcAft>
              <a:buClr>
                <a:schemeClr val="lt1"/>
              </a:buClr>
              <a:buSzPts val="2400"/>
              <a:buNone/>
              <a:defRPr sz="4800" b="1">
                <a:solidFill>
                  <a:schemeClr val="lt1"/>
                </a:solidFill>
              </a:defRPr>
            </a:lvl4pPr>
            <a:lvl5pPr lvl="4" algn="ctr" rtl="0">
              <a:spcBef>
                <a:spcPts val="0"/>
              </a:spcBef>
              <a:spcAft>
                <a:spcPts val="0"/>
              </a:spcAft>
              <a:buClr>
                <a:schemeClr val="lt1"/>
              </a:buClr>
              <a:buSzPts val="2400"/>
              <a:buNone/>
              <a:defRPr sz="4800" b="1">
                <a:solidFill>
                  <a:schemeClr val="lt1"/>
                </a:solidFill>
              </a:defRPr>
            </a:lvl5pPr>
            <a:lvl6pPr lvl="5" algn="ctr" rtl="0">
              <a:spcBef>
                <a:spcPts val="0"/>
              </a:spcBef>
              <a:spcAft>
                <a:spcPts val="0"/>
              </a:spcAft>
              <a:buClr>
                <a:schemeClr val="lt1"/>
              </a:buClr>
              <a:buSzPts val="2400"/>
              <a:buNone/>
              <a:defRPr sz="4800" b="1">
                <a:solidFill>
                  <a:schemeClr val="lt1"/>
                </a:solidFill>
              </a:defRPr>
            </a:lvl6pPr>
            <a:lvl7pPr lvl="6" algn="ctr" rtl="0">
              <a:spcBef>
                <a:spcPts val="0"/>
              </a:spcBef>
              <a:spcAft>
                <a:spcPts val="0"/>
              </a:spcAft>
              <a:buClr>
                <a:schemeClr val="lt1"/>
              </a:buClr>
              <a:buSzPts val="2400"/>
              <a:buNone/>
              <a:defRPr sz="4800" b="1">
                <a:solidFill>
                  <a:schemeClr val="lt1"/>
                </a:solidFill>
              </a:defRPr>
            </a:lvl7pPr>
            <a:lvl8pPr lvl="7" algn="ctr" rtl="0">
              <a:spcBef>
                <a:spcPts val="0"/>
              </a:spcBef>
              <a:spcAft>
                <a:spcPts val="0"/>
              </a:spcAft>
              <a:buClr>
                <a:schemeClr val="lt1"/>
              </a:buClr>
              <a:buSzPts val="2400"/>
              <a:buNone/>
              <a:defRPr sz="4800" b="1">
                <a:solidFill>
                  <a:schemeClr val="lt1"/>
                </a:solidFill>
              </a:defRPr>
            </a:lvl8pPr>
            <a:lvl9pPr lvl="8" algn="ctr" rtl="0">
              <a:spcBef>
                <a:spcPts val="0"/>
              </a:spcBef>
              <a:spcAft>
                <a:spcPts val="0"/>
              </a:spcAft>
              <a:buClr>
                <a:schemeClr val="lt1"/>
              </a:buClr>
              <a:buSzPts val="2400"/>
              <a:buNone/>
              <a:defRPr sz="4800" b="1">
                <a:solidFill>
                  <a:schemeClr val="lt1"/>
                </a:solidFill>
              </a:defRPr>
            </a:lvl9pPr>
          </a:lstStyle>
          <a:p>
            <a:endParaRPr/>
          </a:p>
        </p:txBody>
      </p:sp>
      <p:sp>
        <p:nvSpPr>
          <p:cNvPr id="22" name="Google Shape;22;p3"/>
          <p:cNvSpPr txBox="1">
            <a:spLocks noGrp="1"/>
          </p:cNvSpPr>
          <p:nvPr>
            <p:ph type="sldNum" idx="12"/>
          </p:nvPr>
        </p:nvSpPr>
        <p:spPr>
          <a:xfrm>
            <a:off x="-250" y="9660562"/>
            <a:ext cx="18288000" cy="6270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61693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9" r:id="rId12"/>
    <p:sldLayoutId id="2147483680"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36192" y="877824"/>
            <a:ext cx="14580108" cy="22494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36193" y="3429000"/>
            <a:ext cx="14580110" cy="603504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36195" y="9706056"/>
            <a:ext cx="3231214" cy="411480"/>
          </a:xfrm>
          <a:prstGeom prst="rect">
            <a:avLst/>
          </a:prstGeom>
        </p:spPr>
        <p:txBody>
          <a:bodyPr vert="horz" lIns="91440" tIns="45720" rIns="91440" bIns="45720" rtlCol="0" anchor="ctr"/>
          <a:lstStyle>
            <a:lvl1pPr algn="l">
              <a:defRPr sz="1500">
                <a:solidFill>
                  <a:schemeClr val="tx1">
                    <a:lumMod val="95000"/>
                    <a:lumOff val="5000"/>
                  </a:schemeClr>
                </a:solidFill>
                <a:latin typeface="+mj-lt"/>
              </a:defRPr>
            </a:lvl1pPr>
          </a:lstStyle>
          <a:p>
            <a:endParaRPr lang="en-US" dirty="0"/>
          </a:p>
        </p:txBody>
      </p:sp>
      <p:sp>
        <p:nvSpPr>
          <p:cNvPr id="5" name="Footer Placeholder 4"/>
          <p:cNvSpPr>
            <a:spLocks noGrp="1"/>
          </p:cNvSpPr>
          <p:nvPr>
            <p:ph type="ftr" sz="quarter" idx="3"/>
          </p:nvPr>
        </p:nvSpPr>
        <p:spPr>
          <a:xfrm>
            <a:off x="7264400" y="9706056"/>
            <a:ext cx="8852188" cy="411480"/>
          </a:xfrm>
          <a:prstGeom prst="rect">
            <a:avLst/>
          </a:prstGeom>
        </p:spPr>
        <p:txBody>
          <a:bodyPr vert="horz" lIns="91440" tIns="45720" rIns="91440" bIns="45720" rtlCol="0" anchor="ctr"/>
          <a:lstStyle>
            <a:lvl1pPr algn="r">
              <a:defRPr sz="15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6256000" y="9706056"/>
            <a:ext cx="1460500" cy="411480"/>
          </a:xfrm>
          <a:prstGeom prst="rect">
            <a:avLst/>
          </a:prstGeom>
        </p:spPr>
        <p:txBody>
          <a:bodyPr vert="horz" lIns="91440" tIns="45720" rIns="91440" bIns="45720" rtlCol="0" anchor="ctr"/>
          <a:lstStyle>
            <a:lvl1pPr algn="l">
              <a:defRPr sz="1500">
                <a:solidFill>
                  <a:schemeClr val="tx1">
                    <a:lumMod val="95000"/>
                    <a:lumOff val="5000"/>
                  </a:schemeClr>
                </a:solidFill>
                <a:latin typeface="+mj-lt"/>
              </a:defRPr>
            </a:lvl1pPr>
          </a:lstStyle>
          <a:p>
            <a:pPr algn="r"/>
            <a:fld id="{00000000-1234-1234-1234-123412341234}" type="slidenum">
              <a:rPr lang="en" smtClean="0"/>
              <a:pPr algn="r"/>
              <a:t>‹#›</a:t>
            </a:fld>
            <a:endParaRPr lang="en"/>
          </a:p>
        </p:txBody>
      </p:sp>
      <p:cxnSp>
        <p:nvCxnSpPr>
          <p:cNvPr id="7" name="Straight Connector 6"/>
          <p:cNvCxnSpPr/>
          <p:nvPr/>
        </p:nvCxnSpPr>
        <p:spPr>
          <a:xfrm flipV="1">
            <a:off x="1143000" y="1239486"/>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9499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ransition>
    <p:fade thruBlk="1"/>
  </p:transition>
  <p:hf sldNum="0" hdr="0" dt="0"/>
  <p:txStyles>
    <p:titleStyle>
      <a:lvl1pPr algn="l" defTabSz="1371600" rtl="0" eaLnBrk="1" latinLnBrk="0" hangingPunct="1">
        <a:lnSpc>
          <a:spcPct val="80000"/>
        </a:lnSpc>
        <a:spcBef>
          <a:spcPct val="0"/>
        </a:spcBef>
        <a:buNone/>
        <a:defRPr sz="7500" kern="1200" cap="all" spc="150" baseline="0">
          <a:solidFill>
            <a:schemeClr val="tx1">
              <a:lumMod val="95000"/>
              <a:lumOff val="5000"/>
            </a:schemeClr>
          </a:solidFill>
          <a:latin typeface="+mj-lt"/>
          <a:ea typeface="+mj-ea"/>
          <a:cs typeface="+mj-cs"/>
        </a:defRPr>
      </a:lvl1pPr>
    </p:titleStyle>
    <p:bodyStyle>
      <a:lvl1pPr marL="137160" indent="-137160" algn="l" defTabSz="1371600" rtl="0" eaLnBrk="1" latinLnBrk="0" hangingPunct="1">
        <a:lnSpc>
          <a:spcPct val="90000"/>
        </a:lnSpc>
        <a:spcBef>
          <a:spcPts val="1800"/>
        </a:spcBef>
        <a:spcAft>
          <a:spcPts val="300"/>
        </a:spcAft>
        <a:buClr>
          <a:schemeClr val="accent1"/>
        </a:buClr>
        <a:buSzPct val="100000"/>
        <a:buFont typeface="Tw Cen MT" panose="020B0602020104020603" pitchFamily="34" charset="0"/>
        <a:buChar char=" "/>
        <a:defRPr sz="3300" kern="1200">
          <a:solidFill>
            <a:schemeClr val="tx1"/>
          </a:solidFill>
          <a:latin typeface="+mn-lt"/>
          <a:ea typeface="+mn-ea"/>
          <a:cs typeface="+mn-cs"/>
        </a:defRPr>
      </a:lvl1pPr>
      <a:lvl2pPr marL="397764"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700" kern="1200">
          <a:solidFill>
            <a:schemeClr val="tx1"/>
          </a:solidFill>
          <a:latin typeface="+mn-lt"/>
          <a:ea typeface="+mn-ea"/>
          <a:cs typeface="+mn-cs"/>
        </a:defRPr>
      </a:lvl2pPr>
      <a:lvl3pPr marL="672084"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3pPr>
      <a:lvl4pPr marL="891540"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4pPr>
      <a:lvl5pPr marL="1165860"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5pPr>
      <a:lvl6pPr marL="1371600"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6pPr>
      <a:lvl7pPr marL="1591056"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7pPr>
      <a:lvl8pPr marL="1824228"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8pPr>
      <a:lvl9pPr marL="2043684"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19.sv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9.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8.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hyperlink" Target="http://www.pcsb.org/titleone" TargetMode="External"/><Relationship Id="rId2" Type="http://schemas.openxmlformats.org/officeDocument/2006/relationships/notesSlide" Target="../notesSlides/notesSlide17.xml"/><Relationship Id="rId1" Type="http://schemas.openxmlformats.org/officeDocument/2006/relationships/slideLayout" Target="../slideLayouts/slideLayout28.xml"/><Relationship Id="rId5" Type="http://schemas.openxmlformats.org/officeDocument/2006/relationships/image" Target="../media/image17.pn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15.xml"/><Relationship Id="rId5" Type="http://schemas.openxmlformats.org/officeDocument/2006/relationships/hyperlink" Target="http://www.fldoe.org/" TargetMode="Externa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hyperlink" Target="https://edudata.fldoe.org/" TargetMode="External"/><Relationship Id="rId2" Type="http://schemas.openxmlformats.org/officeDocument/2006/relationships/notesSlide" Target="../notesSlides/notesSlide19.xml"/><Relationship Id="rId1" Type="http://schemas.openxmlformats.org/officeDocument/2006/relationships/slideLayout" Target="../slideLayouts/slideLayout28.xml"/><Relationship Id="rId5" Type="http://schemas.openxmlformats.org/officeDocument/2006/relationships/image" Target="../media/image17.pn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7.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hyperlink" Target="http://www.pcsb.org/titleone" TargetMode="External"/><Relationship Id="rId2" Type="http://schemas.openxmlformats.org/officeDocument/2006/relationships/notesSlide" Target="../notesSlides/notesSlide21.xml"/><Relationship Id="rId1" Type="http://schemas.openxmlformats.org/officeDocument/2006/relationships/slideLayout" Target="../slideLayouts/slideLayout28.xml"/><Relationship Id="rId6" Type="http://schemas.openxmlformats.org/officeDocument/2006/relationships/image" Target="../media/image17.png"/><Relationship Id="rId5" Type="http://schemas.openxmlformats.org/officeDocument/2006/relationships/image" Target="../media/image29.png"/><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30.jpeg"/><Relationship Id="rId7" Type="http://schemas.openxmlformats.org/officeDocument/2006/relationships/hyperlink" Target="https://www.pcsb.org/Page/418" TargetMode="External"/><Relationship Id="rId2" Type="http://schemas.openxmlformats.org/officeDocument/2006/relationships/notesSlide" Target="../notesSlides/notesSlide22.xml"/><Relationship Id="rId1" Type="http://schemas.openxmlformats.org/officeDocument/2006/relationships/slideLayout" Target="../slideLayouts/slideLayout19.xml"/><Relationship Id="rId6" Type="http://schemas.openxmlformats.org/officeDocument/2006/relationships/hyperlink" Target="https://www.pcsb.org/Page/26534" TargetMode="External"/><Relationship Id="rId5" Type="http://schemas.openxmlformats.org/officeDocument/2006/relationships/hyperlink" Target="https://www.pcsb.org/Page/459" TargetMode="External"/><Relationship Id="rId4" Type="http://schemas.openxmlformats.org/officeDocument/2006/relationships/hyperlink" Target="https://www.pcsb.org/Page/32836" TargetMode="External"/><Relationship Id="rId9"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19.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hyperlink" Target="https://forms.office.com/Pages/ResponsePage.aspx?id=BZM8c9c5GkaGb_3ye_PH__MyqOG7_1BGjESbfG7aJY9UNlZJMkxRM1lKVlBYOUxPQThSTzlZQTUzMi4u" TargetMode="External"/><Relationship Id="rId2" Type="http://schemas.openxmlformats.org/officeDocument/2006/relationships/notesSlide" Target="../notesSlides/notesSlide24.xml"/><Relationship Id="rId1" Type="http://schemas.openxmlformats.org/officeDocument/2006/relationships/slideLayout" Target="../slideLayouts/slideLayout30.xml"/><Relationship Id="rId5" Type="http://schemas.openxmlformats.org/officeDocument/2006/relationships/image" Target="../media/image33.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pn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9.png"/><Relationship Id="rId4" Type="http://schemas.openxmlformats.org/officeDocument/2006/relationships/image" Target="../media/image8.jp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2"/>
          <p:cNvSpPr txBox="1">
            <a:spLocks noGrp="1"/>
          </p:cNvSpPr>
          <p:nvPr>
            <p:ph type="ctrTitle"/>
          </p:nvPr>
        </p:nvSpPr>
        <p:spPr>
          <a:xfrm>
            <a:off x="180108" y="5622432"/>
            <a:ext cx="17498291" cy="2319600"/>
          </a:xfrm>
          <a:prstGeom prst="rect">
            <a:avLst/>
          </a:prstGeom>
        </p:spPr>
        <p:txBody>
          <a:bodyPr spcFirstLastPara="1" vert="horz" wrap="square" lIns="182850" tIns="182850" rIns="182850" bIns="182850" rtlCol="0" anchor="t" anchorCtr="0">
            <a:noAutofit/>
          </a:bodyPr>
          <a:lstStyle/>
          <a:p>
            <a:pPr lvl="0"/>
            <a:r>
              <a:rPr lang="en-US" altLang="en-US" sz="8000" dirty="0"/>
              <a:t>2024 - 2025Title I Annual Parent Meeting</a:t>
            </a:r>
            <a:endParaRPr sz="8000" dirty="0"/>
          </a:p>
        </p:txBody>
      </p:sp>
      <p:sp>
        <p:nvSpPr>
          <p:cNvPr id="2" name="Rectangle 1">
            <a:extLst>
              <a:ext uri="{FF2B5EF4-FFF2-40B4-BE49-F238E27FC236}">
                <a16:creationId xmlns:a16="http://schemas.microsoft.com/office/drawing/2014/main" id="{CBA064CE-C29C-421B-BDE3-69A0DEB42C9D}"/>
              </a:ext>
            </a:extLst>
          </p:cNvPr>
          <p:cNvSpPr/>
          <p:nvPr/>
        </p:nvSpPr>
        <p:spPr>
          <a:xfrm>
            <a:off x="3810000" y="1438182"/>
            <a:ext cx="5979622" cy="3416320"/>
          </a:xfrm>
          <a:prstGeom prst="rect">
            <a:avLst/>
          </a:prstGeom>
        </p:spPr>
        <p:txBody>
          <a:bodyPr wrap="square">
            <a:spAutoFit/>
          </a:bodyPr>
          <a:lstStyle/>
          <a:p>
            <a:pPr>
              <a:defRPr/>
            </a:pPr>
            <a:r>
              <a:rPr lang="en-US" sz="3600" dirty="0">
                <a:ln w="0"/>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Azalea Elementary</a:t>
            </a:r>
          </a:p>
          <a:p>
            <a:pPr>
              <a:defRPr/>
            </a:pPr>
            <a:r>
              <a:rPr lang="en-US" sz="3600" dirty="0">
                <a:ln w="0"/>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8/28/24</a:t>
            </a:r>
          </a:p>
          <a:p>
            <a:pPr>
              <a:defRPr/>
            </a:pPr>
            <a:r>
              <a:rPr lang="en-US" sz="3600" dirty="0">
                <a:ln w="0"/>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5:00pm – 7:00pm</a:t>
            </a:r>
          </a:p>
          <a:p>
            <a:pPr>
              <a:defRPr/>
            </a:pPr>
            <a:r>
              <a:rPr lang="en-US" sz="3600" dirty="0">
                <a:ln w="0"/>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Azalea Elementary - Classrooms</a:t>
            </a:r>
          </a:p>
          <a:p>
            <a:pPr>
              <a:defRPr/>
            </a:pPr>
            <a:r>
              <a:rPr lang="en-US" sz="3600" dirty="0">
                <a:ln w="0"/>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Michael Rebman</a:t>
            </a:r>
          </a:p>
        </p:txBody>
      </p:sp>
      <p:pic>
        <p:nvPicPr>
          <p:cNvPr id="6" name="Picture 5" descr="PCS_Primary_Logo copy.jpg">
            <a:extLst>
              <a:ext uri="{FF2B5EF4-FFF2-40B4-BE49-F238E27FC236}">
                <a16:creationId xmlns:a16="http://schemas.microsoft.com/office/drawing/2014/main" id="{79815A1A-3314-4F99-A303-EE2A5CEBD9F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8291" y="8846614"/>
            <a:ext cx="2359378" cy="1127004"/>
          </a:xfrm>
          <a:prstGeom prst="rect">
            <a:avLst/>
          </a:prstGeom>
        </p:spPr>
      </p:pic>
      <p:pic>
        <p:nvPicPr>
          <p:cNvPr id="7" name="Picture 6">
            <a:extLst>
              <a:ext uri="{FF2B5EF4-FFF2-40B4-BE49-F238E27FC236}">
                <a16:creationId xmlns:a16="http://schemas.microsoft.com/office/drawing/2014/main" id="{1A177680-D9F9-46D6-8D55-F268F0A211F3}"/>
              </a:ext>
            </a:extLst>
          </p:cNvPr>
          <p:cNvPicPr>
            <a:picLocks noChangeAspect="1"/>
          </p:cNvPicPr>
          <p:nvPr/>
        </p:nvPicPr>
        <p:blipFill>
          <a:blip r:embed="rId4"/>
          <a:stretch>
            <a:fillRect/>
          </a:stretch>
        </p:blipFill>
        <p:spPr>
          <a:xfrm>
            <a:off x="14224001" y="297585"/>
            <a:ext cx="3637278" cy="3788986"/>
          </a:xfrm>
          <a:prstGeom prst="rect">
            <a:avLst/>
          </a:prstGeom>
        </p:spPr>
      </p:pic>
    </p:spTree>
  </p:cSld>
  <p:clrMapOvr>
    <a:masterClrMapping/>
  </p:clrMapOvr>
  <p:transition advTm="8972">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97B8D8-9F29-BBAE-B964-ABC5D61B5675}"/>
              </a:ext>
            </a:extLst>
          </p:cNvPr>
          <p:cNvPicPr>
            <a:picLocks noChangeAspect="1"/>
          </p:cNvPicPr>
          <p:nvPr/>
        </p:nvPicPr>
        <p:blipFill>
          <a:blip r:embed="rId3"/>
          <a:srcRect t="4444" r="1" b="1"/>
          <a:stretch/>
        </p:blipFill>
        <p:spPr>
          <a:xfrm>
            <a:off x="493974" y="15"/>
            <a:ext cx="17794026" cy="10286985"/>
          </a:xfrm>
          <a:custGeom>
            <a:avLst/>
            <a:gdLst/>
            <a:ahLst/>
            <a:cxnLst/>
            <a:rect l="l" t="t" r="r" b="b"/>
            <a:pathLst>
              <a:path w="11862684" h="6858000">
                <a:moveTo>
                  <a:pt x="1047342" y="0"/>
                </a:moveTo>
                <a:lnTo>
                  <a:pt x="4590463" y="0"/>
                </a:lnTo>
                <a:lnTo>
                  <a:pt x="5499874" y="0"/>
                </a:lnTo>
                <a:lnTo>
                  <a:pt x="5723425" y="0"/>
                </a:lnTo>
                <a:lnTo>
                  <a:pt x="7580390" y="0"/>
                </a:lnTo>
                <a:lnTo>
                  <a:pt x="7747884" y="0"/>
                </a:lnTo>
                <a:lnTo>
                  <a:pt x="7824084" y="0"/>
                </a:lnTo>
                <a:lnTo>
                  <a:pt x="11862684" y="0"/>
                </a:lnTo>
                <a:lnTo>
                  <a:pt x="11862684" y="6858000"/>
                </a:lnTo>
                <a:lnTo>
                  <a:pt x="7824084" y="6858000"/>
                </a:lnTo>
                <a:lnTo>
                  <a:pt x="7747884" y="6858000"/>
                </a:lnTo>
                <a:lnTo>
                  <a:pt x="7580390" y="6858000"/>
                </a:lnTo>
                <a:lnTo>
                  <a:pt x="5723425" y="6858000"/>
                </a:lnTo>
                <a:lnTo>
                  <a:pt x="5499874" y="6858000"/>
                </a:lnTo>
                <a:lnTo>
                  <a:pt x="4590463" y="6858000"/>
                </a:lnTo>
                <a:lnTo>
                  <a:pt x="1654188" y="6858000"/>
                </a:lnTo>
                <a:cubicBezTo>
                  <a:pt x="1530404" y="6786859"/>
                  <a:pt x="1412658" y="6701489"/>
                  <a:pt x="1279816" y="6658805"/>
                </a:cubicBezTo>
                <a:cubicBezTo>
                  <a:pt x="1189242" y="6630349"/>
                  <a:pt x="1101686" y="6580550"/>
                  <a:pt x="1116783" y="6431153"/>
                </a:cubicBezTo>
                <a:cubicBezTo>
                  <a:pt x="1119802" y="6388469"/>
                  <a:pt x="1095648" y="6356456"/>
                  <a:pt x="1059419" y="6367127"/>
                </a:cubicBezTo>
                <a:cubicBezTo>
                  <a:pt x="989979" y="6388469"/>
                  <a:pt x="956768" y="6327999"/>
                  <a:pt x="917520" y="6281757"/>
                </a:cubicBezTo>
                <a:cubicBezTo>
                  <a:pt x="848079" y="6199945"/>
                  <a:pt x="781658" y="6114575"/>
                  <a:pt x="669950" y="6100347"/>
                </a:cubicBezTo>
                <a:cubicBezTo>
                  <a:pt x="691084" y="6036320"/>
                  <a:pt x="727312" y="6043434"/>
                  <a:pt x="760524" y="6057663"/>
                </a:cubicBezTo>
                <a:cubicBezTo>
                  <a:pt x="848079" y="6093234"/>
                  <a:pt x="935634" y="6132361"/>
                  <a:pt x="1023188" y="6167932"/>
                </a:cubicBezTo>
                <a:cubicBezTo>
                  <a:pt x="1080552" y="6189274"/>
                  <a:pt x="1137916" y="6221287"/>
                  <a:pt x="1213395" y="6196388"/>
                </a:cubicBezTo>
                <a:cubicBezTo>
                  <a:pt x="1146974" y="6068335"/>
                  <a:pt x="1035266" y="6043434"/>
                  <a:pt x="944692" y="6004307"/>
                </a:cubicBezTo>
                <a:cubicBezTo>
                  <a:pt x="832982" y="5954508"/>
                  <a:pt x="766562" y="5862025"/>
                  <a:pt x="685045" y="5755314"/>
                </a:cubicBezTo>
                <a:cubicBezTo>
                  <a:pt x="766562" y="5726858"/>
                  <a:pt x="817887" y="5805112"/>
                  <a:pt x="884310" y="5801555"/>
                </a:cubicBezTo>
                <a:cubicBezTo>
                  <a:pt x="887328" y="5790884"/>
                  <a:pt x="893366" y="5769542"/>
                  <a:pt x="893366" y="5769542"/>
                </a:cubicBezTo>
                <a:cubicBezTo>
                  <a:pt x="784676" y="5712629"/>
                  <a:pt x="736372" y="5605917"/>
                  <a:pt x="718256" y="5474306"/>
                </a:cubicBezTo>
                <a:cubicBezTo>
                  <a:pt x="712218" y="5406721"/>
                  <a:pt x="672970" y="5385379"/>
                  <a:pt x="633720" y="5353367"/>
                </a:cubicBezTo>
                <a:cubicBezTo>
                  <a:pt x="500878" y="5243097"/>
                  <a:pt x="358980" y="5143500"/>
                  <a:pt x="247270" y="4994104"/>
                </a:cubicBezTo>
                <a:cubicBezTo>
                  <a:pt x="377094" y="5011889"/>
                  <a:pt x="479744" y="5111487"/>
                  <a:pt x="615606" y="5154171"/>
                </a:cubicBezTo>
                <a:cubicBezTo>
                  <a:pt x="506917" y="4990547"/>
                  <a:pt x="365016" y="4905177"/>
                  <a:pt x="235194" y="4805580"/>
                </a:cubicBezTo>
                <a:cubicBezTo>
                  <a:pt x="174810" y="4759339"/>
                  <a:pt x="120468" y="4702425"/>
                  <a:pt x="51026" y="4677526"/>
                </a:cubicBezTo>
                <a:cubicBezTo>
                  <a:pt x="26873" y="4670412"/>
                  <a:pt x="-15396" y="4652628"/>
                  <a:pt x="5740" y="4602828"/>
                </a:cubicBezTo>
                <a:cubicBezTo>
                  <a:pt x="23854" y="4560144"/>
                  <a:pt x="57065" y="4574373"/>
                  <a:pt x="87257" y="4585042"/>
                </a:cubicBezTo>
                <a:cubicBezTo>
                  <a:pt x="159715" y="4613499"/>
                  <a:pt x="238213" y="4613499"/>
                  <a:pt x="337844" y="4613499"/>
                </a:cubicBezTo>
                <a:cubicBezTo>
                  <a:pt x="253310" y="4478331"/>
                  <a:pt x="99332" y="4521016"/>
                  <a:pt x="26873" y="4378734"/>
                </a:cubicBezTo>
                <a:cubicBezTo>
                  <a:pt x="117448" y="4353835"/>
                  <a:pt x="186888" y="4403633"/>
                  <a:pt x="259346" y="4414305"/>
                </a:cubicBezTo>
                <a:cubicBezTo>
                  <a:pt x="325769" y="4424975"/>
                  <a:pt x="340863" y="4400076"/>
                  <a:pt x="325769" y="4321821"/>
                </a:cubicBezTo>
                <a:cubicBezTo>
                  <a:pt x="301616" y="4200882"/>
                  <a:pt x="337844" y="4140411"/>
                  <a:pt x="434458" y="4172424"/>
                </a:cubicBezTo>
                <a:cubicBezTo>
                  <a:pt x="525031" y="4204438"/>
                  <a:pt x="534089" y="4158196"/>
                  <a:pt x="509936" y="4090612"/>
                </a:cubicBezTo>
                <a:cubicBezTo>
                  <a:pt x="473706" y="3991015"/>
                  <a:pt x="512954" y="3912759"/>
                  <a:pt x="540128" y="3827390"/>
                </a:cubicBezTo>
                <a:cubicBezTo>
                  <a:pt x="582395" y="3699337"/>
                  <a:pt x="564281" y="3635309"/>
                  <a:pt x="476725" y="3539269"/>
                </a:cubicBezTo>
                <a:cubicBezTo>
                  <a:pt x="425400" y="3485914"/>
                  <a:pt x="374074" y="3439672"/>
                  <a:pt x="301616" y="3393429"/>
                </a:cubicBezTo>
                <a:cubicBezTo>
                  <a:pt x="467668" y="3368530"/>
                  <a:pt x="295577" y="3283162"/>
                  <a:pt x="352940" y="3229805"/>
                </a:cubicBezTo>
                <a:cubicBezTo>
                  <a:pt x="470686" y="3208463"/>
                  <a:pt x="564281" y="3379202"/>
                  <a:pt x="724294" y="3329402"/>
                </a:cubicBezTo>
                <a:cubicBezTo>
                  <a:pt x="531070" y="3183563"/>
                  <a:pt x="313691" y="3137322"/>
                  <a:pt x="171792" y="2941684"/>
                </a:cubicBezTo>
                <a:cubicBezTo>
                  <a:pt x="205002" y="2899000"/>
                  <a:pt x="238213" y="2941684"/>
                  <a:pt x="265385" y="2923898"/>
                </a:cubicBezTo>
                <a:cubicBezTo>
                  <a:pt x="265385" y="2913227"/>
                  <a:pt x="582395" y="2980812"/>
                  <a:pt x="600510" y="2703362"/>
                </a:cubicBezTo>
                <a:cubicBezTo>
                  <a:pt x="606548" y="2703362"/>
                  <a:pt x="612587" y="2703362"/>
                  <a:pt x="618624" y="2692689"/>
                </a:cubicBezTo>
                <a:cubicBezTo>
                  <a:pt x="651834" y="2653563"/>
                  <a:pt x="621644" y="2561080"/>
                  <a:pt x="675988" y="2553965"/>
                </a:cubicBezTo>
                <a:cubicBezTo>
                  <a:pt x="736372" y="2546851"/>
                  <a:pt x="793735" y="2514837"/>
                  <a:pt x="857136" y="2532623"/>
                </a:cubicBezTo>
                <a:cubicBezTo>
                  <a:pt x="905443" y="2546851"/>
                  <a:pt x="956768" y="2564636"/>
                  <a:pt x="1008094" y="2564636"/>
                </a:cubicBezTo>
                <a:cubicBezTo>
                  <a:pt x="1062438" y="2564636"/>
                  <a:pt x="1137916" y="2685576"/>
                  <a:pt x="1171128" y="2525509"/>
                </a:cubicBezTo>
                <a:cubicBezTo>
                  <a:pt x="1171128" y="2518395"/>
                  <a:pt x="1264720" y="2536181"/>
                  <a:pt x="1316045" y="2543294"/>
                </a:cubicBezTo>
                <a:cubicBezTo>
                  <a:pt x="1358314" y="2550408"/>
                  <a:pt x="1409640" y="2582422"/>
                  <a:pt x="1439830" y="2518395"/>
                </a:cubicBezTo>
                <a:cubicBezTo>
                  <a:pt x="1454926" y="2479267"/>
                  <a:pt x="1382466" y="2408126"/>
                  <a:pt x="1319065" y="2401012"/>
                </a:cubicBezTo>
                <a:cubicBezTo>
                  <a:pt x="1261702" y="2393898"/>
                  <a:pt x="1204338" y="2386784"/>
                  <a:pt x="1149994" y="2401012"/>
                </a:cubicBezTo>
                <a:cubicBezTo>
                  <a:pt x="1083572" y="2418796"/>
                  <a:pt x="1047342" y="2390340"/>
                  <a:pt x="1029227" y="2326314"/>
                </a:cubicBezTo>
                <a:cubicBezTo>
                  <a:pt x="1008094" y="2258731"/>
                  <a:pt x="968844" y="2223159"/>
                  <a:pt x="914500" y="2191146"/>
                </a:cubicBezTo>
                <a:cubicBezTo>
                  <a:pt x="781658" y="2112891"/>
                  <a:pt x="654854" y="2020407"/>
                  <a:pt x="509936" y="1974165"/>
                </a:cubicBezTo>
                <a:cubicBezTo>
                  <a:pt x="482764" y="1967051"/>
                  <a:pt x="449553" y="1952823"/>
                  <a:pt x="437476" y="1892353"/>
                </a:cubicBezTo>
                <a:cubicBezTo>
                  <a:pt x="829964" y="1984836"/>
                  <a:pt x="1186222" y="2223159"/>
                  <a:pt x="1590788" y="2208931"/>
                </a:cubicBezTo>
                <a:cubicBezTo>
                  <a:pt x="1482098" y="2134233"/>
                  <a:pt x="1352276" y="2130676"/>
                  <a:pt x="1234528" y="2077320"/>
                </a:cubicBezTo>
                <a:cubicBezTo>
                  <a:pt x="1319065" y="2038192"/>
                  <a:pt x="1397562" y="2080877"/>
                  <a:pt x="1476060" y="2102219"/>
                </a:cubicBezTo>
                <a:cubicBezTo>
                  <a:pt x="1542482" y="2120004"/>
                  <a:pt x="1602864" y="2123562"/>
                  <a:pt x="1608902" y="2013292"/>
                </a:cubicBezTo>
                <a:cubicBezTo>
                  <a:pt x="1608902" y="2002622"/>
                  <a:pt x="1608902" y="1995507"/>
                  <a:pt x="1608902" y="1984836"/>
                </a:cubicBezTo>
                <a:cubicBezTo>
                  <a:pt x="1584749" y="1938595"/>
                  <a:pt x="1551538" y="1917252"/>
                  <a:pt x="1509271" y="1903025"/>
                </a:cubicBezTo>
                <a:cubicBezTo>
                  <a:pt x="1485118" y="1895910"/>
                  <a:pt x="1451907" y="1881683"/>
                  <a:pt x="1451907" y="1849668"/>
                </a:cubicBezTo>
                <a:cubicBezTo>
                  <a:pt x="1454926" y="1728729"/>
                  <a:pt x="1373409" y="1693158"/>
                  <a:pt x="1294912" y="1657587"/>
                </a:cubicBezTo>
                <a:cubicBezTo>
                  <a:pt x="1337180" y="1597117"/>
                  <a:pt x="1373409" y="1639802"/>
                  <a:pt x="1406620" y="1636245"/>
                </a:cubicBezTo>
                <a:cubicBezTo>
                  <a:pt x="1427754" y="1632688"/>
                  <a:pt x="1448887" y="1629132"/>
                  <a:pt x="1448887" y="1597117"/>
                </a:cubicBezTo>
                <a:cubicBezTo>
                  <a:pt x="1448887" y="1572219"/>
                  <a:pt x="1439830" y="1540204"/>
                  <a:pt x="1418696" y="1540204"/>
                </a:cubicBezTo>
                <a:cubicBezTo>
                  <a:pt x="1285854" y="1536647"/>
                  <a:pt x="1210375" y="1365909"/>
                  <a:pt x="1071494" y="1365909"/>
                </a:cubicBezTo>
                <a:cubicBezTo>
                  <a:pt x="986960" y="1365909"/>
                  <a:pt x="1113764" y="1269868"/>
                  <a:pt x="1044324" y="1230741"/>
                </a:cubicBezTo>
                <a:cubicBezTo>
                  <a:pt x="1029227" y="1220069"/>
                  <a:pt x="1086591" y="1205842"/>
                  <a:pt x="1110744" y="1209399"/>
                </a:cubicBezTo>
                <a:cubicBezTo>
                  <a:pt x="1134897" y="1212955"/>
                  <a:pt x="1156032" y="1237855"/>
                  <a:pt x="1186222" y="1220069"/>
                </a:cubicBezTo>
                <a:cubicBezTo>
                  <a:pt x="1201318" y="1156043"/>
                  <a:pt x="1162069" y="1131144"/>
                  <a:pt x="1125840" y="1113358"/>
                </a:cubicBezTo>
                <a:cubicBezTo>
                  <a:pt x="1047342" y="1070674"/>
                  <a:pt x="968844" y="1020875"/>
                  <a:pt x="881290" y="1006647"/>
                </a:cubicBezTo>
                <a:cubicBezTo>
                  <a:pt x="851099" y="1003089"/>
                  <a:pt x="832982" y="985305"/>
                  <a:pt x="836002" y="949734"/>
                </a:cubicBezTo>
                <a:cubicBezTo>
                  <a:pt x="842040" y="903491"/>
                  <a:pt x="872232" y="917720"/>
                  <a:pt x="896385" y="921277"/>
                </a:cubicBezTo>
                <a:cubicBezTo>
                  <a:pt x="911482" y="924835"/>
                  <a:pt x="926577" y="935506"/>
                  <a:pt x="941672" y="910606"/>
                </a:cubicBezTo>
                <a:cubicBezTo>
                  <a:pt x="588434" y="658055"/>
                  <a:pt x="401247" y="672284"/>
                  <a:pt x="5740" y="465975"/>
                </a:cubicBezTo>
                <a:cubicBezTo>
                  <a:pt x="93294" y="426847"/>
                  <a:pt x="156696" y="455303"/>
                  <a:pt x="217079" y="462417"/>
                </a:cubicBezTo>
                <a:cubicBezTo>
                  <a:pt x="368036" y="480203"/>
                  <a:pt x="274442" y="512216"/>
                  <a:pt x="425400" y="533558"/>
                </a:cubicBezTo>
                <a:cubicBezTo>
                  <a:pt x="497860" y="544229"/>
                  <a:pt x="564281" y="579800"/>
                  <a:pt x="645798" y="522887"/>
                </a:cubicBezTo>
                <a:cubicBezTo>
                  <a:pt x="700142" y="483759"/>
                  <a:pt x="787696" y="526444"/>
                  <a:pt x="854118" y="558458"/>
                </a:cubicBezTo>
                <a:cubicBezTo>
                  <a:pt x="908462" y="586915"/>
                  <a:pt x="962806" y="594028"/>
                  <a:pt x="1035266" y="558458"/>
                </a:cubicBezTo>
                <a:cubicBezTo>
                  <a:pt x="968844" y="537116"/>
                  <a:pt x="917520" y="519330"/>
                  <a:pt x="866193" y="505101"/>
                </a:cubicBezTo>
                <a:cubicBezTo>
                  <a:pt x="823926" y="494431"/>
                  <a:pt x="799772" y="469532"/>
                  <a:pt x="802792" y="416176"/>
                </a:cubicBezTo>
                <a:cubicBezTo>
                  <a:pt x="802792" y="387720"/>
                  <a:pt x="793735" y="348592"/>
                  <a:pt x="823926" y="334364"/>
                </a:cubicBezTo>
                <a:cubicBezTo>
                  <a:pt x="848079" y="320135"/>
                  <a:pt x="881290" y="334364"/>
                  <a:pt x="893366" y="359262"/>
                </a:cubicBezTo>
                <a:cubicBezTo>
                  <a:pt x="908462" y="405504"/>
                  <a:pt x="923557" y="448189"/>
                  <a:pt x="974883" y="451747"/>
                </a:cubicBezTo>
                <a:cubicBezTo>
                  <a:pt x="1044324" y="458860"/>
                  <a:pt x="1005074" y="430405"/>
                  <a:pt x="992998" y="394834"/>
                </a:cubicBezTo>
                <a:cubicBezTo>
                  <a:pt x="980921" y="355706"/>
                  <a:pt x="1017152" y="345034"/>
                  <a:pt x="1041304" y="352148"/>
                </a:cubicBezTo>
                <a:cubicBezTo>
                  <a:pt x="1131878" y="384162"/>
                  <a:pt x="1225472" y="327250"/>
                  <a:pt x="1319065" y="373491"/>
                </a:cubicBezTo>
                <a:cubicBezTo>
                  <a:pt x="1294912" y="259665"/>
                  <a:pt x="1243586" y="209867"/>
                  <a:pt x="1134897" y="192082"/>
                </a:cubicBezTo>
                <a:cubicBezTo>
                  <a:pt x="1095648" y="188525"/>
                  <a:pt x="1053380" y="195638"/>
                  <a:pt x="1017152" y="163625"/>
                </a:cubicBezTo>
                <a:cubicBezTo>
                  <a:pt x="996016" y="145839"/>
                  <a:pt x="974883" y="124497"/>
                  <a:pt x="989979" y="88927"/>
                </a:cubicBezTo>
                <a:cubicBezTo>
                  <a:pt x="999036" y="64027"/>
                  <a:pt x="1023188" y="64027"/>
                  <a:pt x="1044324" y="71141"/>
                </a:cubicBezTo>
                <a:cubicBezTo>
                  <a:pt x="1131878" y="110269"/>
                  <a:pt x="1225472" y="120941"/>
                  <a:pt x="1316045" y="135168"/>
                </a:cubicBezTo>
                <a:cubicBezTo>
                  <a:pt x="1331142" y="138725"/>
                  <a:pt x="1346237" y="145839"/>
                  <a:pt x="1361334" y="110269"/>
                </a:cubicBezTo>
                <a:cubicBezTo>
                  <a:pt x="1255664" y="78255"/>
                  <a:pt x="1153012" y="35571"/>
                  <a:pt x="1047342" y="0"/>
                </a:cubicBezTo>
                <a:close/>
              </a:path>
            </a:pathLst>
          </a:custGeom>
        </p:spPr>
      </p:pic>
    </p:spTree>
    <p:extLst>
      <p:ext uri="{BB962C8B-B14F-4D97-AF65-F5344CB8AC3E}">
        <p14:creationId xmlns:p14="http://schemas.microsoft.com/office/powerpoint/2010/main" val="3275591161"/>
      </p:ext>
    </p:extLst>
  </p:cSld>
  <p:clrMapOvr>
    <a:masterClrMapping/>
  </p:clrMapOvr>
  <mc:AlternateContent xmlns:mc="http://schemas.openxmlformats.org/markup-compatibility/2006" xmlns:p14="http://schemas.microsoft.com/office/powerpoint/2010/main">
    <mc:Choice Requires="p14">
      <p:transition spd="slow" p14:dur="2000" advTm="60078"/>
    </mc:Choice>
    <mc:Fallback xmlns="">
      <p:transition spd="slow" advTm="60078"/>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8"/>
          <p:cNvSpPr txBox="1">
            <a:spLocks noGrp="1"/>
          </p:cNvSpPr>
          <p:nvPr>
            <p:ph type="title"/>
          </p:nvPr>
        </p:nvSpPr>
        <p:spPr>
          <a:xfrm>
            <a:off x="1091293" y="923730"/>
            <a:ext cx="15059610" cy="1714800"/>
          </a:xfrm>
          <a:prstGeom prst="rect">
            <a:avLst/>
          </a:prstGeom>
        </p:spPr>
        <p:txBody>
          <a:bodyPr spcFirstLastPara="1" vert="horz" wrap="square" lIns="182850" tIns="182850" rIns="182850" bIns="182850" rtlCol="0" anchor="b" anchorCtr="0">
            <a:noAutofit/>
          </a:bodyPr>
          <a:lstStyle/>
          <a:p>
            <a:pPr>
              <a:spcBef>
                <a:spcPts val="0"/>
              </a:spcBef>
            </a:pPr>
            <a:r>
              <a:rPr lang="en-US" dirty="0">
                <a:solidFill>
                  <a:schemeClr val="tx1"/>
                </a:solidFill>
              </a:rPr>
              <a:t>Title I Schoolwide Planning and Input</a:t>
            </a:r>
            <a:endParaRPr dirty="0">
              <a:solidFill>
                <a:schemeClr val="tx1"/>
              </a:solidFill>
            </a:endParaRPr>
          </a:p>
        </p:txBody>
      </p:sp>
      <p:grpSp>
        <p:nvGrpSpPr>
          <p:cNvPr id="243" name="Google Shape;243;p28"/>
          <p:cNvGrpSpPr/>
          <p:nvPr/>
        </p:nvGrpSpPr>
        <p:grpSpPr>
          <a:xfrm>
            <a:off x="11676600" y="3225099"/>
            <a:ext cx="6611400" cy="5224576"/>
            <a:chOff x="5632317" y="1189775"/>
            <a:chExt cx="3305700" cy="3483050"/>
          </a:xfrm>
        </p:grpSpPr>
        <p:sp>
          <p:nvSpPr>
            <p:cNvPr id="244" name="Google Shape;244;p28"/>
            <p:cNvSpPr/>
            <p:nvPr/>
          </p:nvSpPr>
          <p:spPr>
            <a:xfrm>
              <a:off x="5632317" y="1189775"/>
              <a:ext cx="3305700" cy="669000"/>
            </a:xfrm>
            <a:prstGeom prst="chevron">
              <a:avLst>
                <a:gd name="adj" fmla="val 50000"/>
              </a:avLst>
            </a:prstGeom>
            <a:solidFill>
              <a:schemeClr val="accent3"/>
            </a:solidFill>
            <a:ln>
              <a:noFill/>
            </a:ln>
          </p:spPr>
          <p:txBody>
            <a:bodyPr spcFirstLastPara="1" wrap="square" lIns="182850" tIns="182850" rIns="182850" bIns="182850" anchor="ctr" anchorCtr="0">
              <a:noAutofit/>
            </a:bodyPr>
            <a:lstStyle/>
            <a:p>
              <a:pPr algn="ctr">
                <a:buSzPts val="1100"/>
              </a:pPr>
              <a:r>
                <a:rPr lang="en" sz="4800">
                  <a:solidFill>
                    <a:prstClr val="white"/>
                  </a:solidFill>
                  <a:latin typeface="Raleway"/>
                  <a:ea typeface="Raleway"/>
                  <a:cs typeface="Raleway"/>
                  <a:sym typeface="Raleway"/>
                </a:rPr>
                <a:t>Last</a:t>
              </a:r>
              <a:endParaRPr sz="3600">
                <a:solidFill>
                  <a:prstClr val="white"/>
                </a:solidFill>
                <a:latin typeface="Lato"/>
                <a:ea typeface="Lato"/>
                <a:cs typeface="Lato"/>
                <a:sym typeface="Lato"/>
              </a:endParaRPr>
            </a:p>
          </p:txBody>
        </p:sp>
        <p:sp>
          <p:nvSpPr>
            <p:cNvPr id="245" name="Google Shape;245;p28"/>
            <p:cNvSpPr txBox="1"/>
            <p:nvPr/>
          </p:nvSpPr>
          <p:spPr>
            <a:xfrm>
              <a:off x="6167062" y="2000859"/>
              <a:ext cx="2236201" cy="2671966"/>
            </a:xfrm>
            <a:prstGeom prst="rect">
              <a:avLst/>
            </a:prstGeom>
            <a:noFill/>
            <a:ln>
              <a:noFill/>
            </a:ln>
          </p:spPr>
          <p:txBody>
            <a:bodyPr spcFirstLastPara="1" wrap="square" lIns="182850" tIns="182850" rIns="182850" bIns="182850" anchor="t" anchorCtr="0">
              <a:noAutofit/>
            </a:bodyPr>
            <a:lstStyle/>
            <a:p>
              <a:pPr>
                <a:lnSpc>
                  <a:spcPct val="115000"/>
                </a:lnSpc>
                <a:buClr>
                  <a:prstClr val="black"/>
                </a:buClr>
                <a:buSzPts val="1100"/>
              </a:pPr>
              <a:r>
                <a:rPr lang="en-US" sz="3600" dirty="0">
                  <a:solidFill>
                    <a:prstClr val="black">
                      <a:lumMod val="75000"/>
                    </a:prstClr>
                  </a:solidFill>
                  <a:latin typeface="Nirmala UI Semilight" panose="020B0402040204020203" pitchFamily="34" charset="0"/>
                  <a:ea typeface="Nirmala UI Semilight" panose="020B0402040204020203" pitchFamily="34" charset="0"/>
                  <a:cs typeface="Nirmala UI Semilight" panose="020B0402040204020203" pitchFamily="34" charset="0"/>
                </a:rPr>
                <a:t>All Title I schools must document that parents are involved in the schoolwide planning process.</a:t>
              </a:r>
            </a:p>
            <a:p>
              <a:pPr>
                <a:lnSpc>
                  <a:spcPct val="115000"/>
                </a:lnSpc>
                <a:buClr>
                  <a:prstClr val="black"/>
                </a:buClr>
                <a:buSzPts val="1100"/>
              </a:pPr>
              <a:endParaRPr sz="2400" dirty="0">
                <a:solidFill>
                  <a:prstClr val="black"/>
                </a:solidFill>
                <a:latin typeface="Lato"/>
                <a:ea typeface="Lato"/>
                <a:cs typeface="Lato"/>
                <a:sym typeface="Lato"/>
              </a:endParaRPr>
            </a:p>
          </p:txBody>
        </p:sp>
      </p:grpSp>
      <p:grpSp>
        <p:nvGrpSpPr>
          <p:cNvPr id="246" name="Google Shape;246;p28"/>
          <p:cNvGrpSpPr/>
          <p:nvPr/>
        </p:nvGrpSpPr>
        <p:grpSpPr>
          <a:xfrm>
            <a:off x="0" y="3238500"/>
            <a:ext cx="7093800" cy="5224254"/>
            <a:chOff x="0" y="1189989"/>
            <a:chExt cx="3546900" cy="3482836"/>
          </a:xfrm>
        </p:grpSpPr>
        <p:sp>
          <p:nvSpPr>
            <p:cNvPr id="247" name="Google Shape;247;p28"/>
            <p:cNvSpPr/>
            <p:nvPr/>
          </p:nvSpPr>
          <p:spPr>
            <a:xfrm>
              <a:off x="0" y="1189989"/>
              <a:ext cx="3546900" cy="669000"/>
            </a:xfrm>
            <a:prstGeom prst="homePlate">
              <a:avLst>
                <a:gd name="adj" fmla="val 50000"/>
              </a:avLst>
            </a:prstGeom>
            <a:solidFill>
              <a:schemeClr val="accent2"/>
            </a:solidFill>
            <a:ln>
              <a:noFill/>
            </a:ln>
          </p:spPr>
          <p:txBody>
            <a:bodyPr spcFirstLastPara="1" wrap="square" lIns="182850" tIns="182850" rIns="182850" bIns="182850" anchor="ctr" anchorCtr="0">
              <a:noAutofit/>
            </a:bodyPr>
            <a:lstStyle/>
            <a:p>
              <a:pPr algn="ctr">
                <a:buSzPts val="1100"/>
              </a:pPr>
              <a:r>
                <a:rPr lang="en" sz="4800">
                  <a:solidFill>
                    <a:prstClr val="white"/>
                  </a:solidFill>
                  <a:latin typeface="Raleway"/>
                  <a:ea typeface="Raleway"/>
                  <a:cs typeface="Raleway"/>
                  <a:sym typeface="Raleway"/>
                </a:rPr>
                <a:t>First</a:t>
              </a:r>
              <a:endParaRPr sz="4800">
                <a:solidFill>
                  <a:prstClr val="white"/>
                </a:solidFill>
                <a:latin typeface="Raleway"/>
                <a:ea typeface="Raleway"/>
                <a:cs typeface="Raleway"/>
                <a:sym typeface="Raleway"/>
              </a:endParaRPr>
            </a:p>
          </p:txBody>
        </p:sp>
        <p:sp>
          <p:nvSpPr>
            <p:cNvPr id="248" name="Google Shape;248;p28"/>
            <p:cNvSpPr txBox="1"/>
            <p:nvPr/>
          </p:nvSpPr>
          <p:spPr>
            <a:xfrm>
              <a:off x="655361" y="2057125"/>
              <a:ext cx="2236200" cy="2615700"/>
            </a:xfrm>
            <a:prstGeom prst="rect">
              <a:avLst/>
            </a:prstGeom>
            <a:noFill/>
            <a:ln>
              <a:noFill/>
            </a:ln>
          </p:spPr>
          <p:txBody>
            <a:bodyPr spcFirstLastPara="1" wrap="square" lIns="182850" tIns="182850" rIns="182850" bIns="182850" anchor="t" anchorCtr="0">
              <a:noAutofit/>
            </a:bodyPr>
            <a:lstStyle/>
            <a:p>
              <a:pPr>
                <a:lnSpc>
                  <a:spcPct val="115000"/>
                </a:lnSpc>
              </a:pPr>
              <a:endParaRPr lang="en-US" sz="3200" dirty="0">
                <a:solidFill>
                  <a:prstClr val="black"/>
                </a:solidFill>
                <a:latin typeface="Lato"/>
                <a:ea typeface="Lato"/>
                <a:cs typeface="Lato"/>
                <a:sym typeface="Lato"/>
              </a:endParaRPr>
            </a:p>
          </p:txBody>
        </p:sp>
      </p:grpSp>
      <p:grpSp>
        <p:nvGrpSpPr>
          <p:cNvPr id="249" name="Google Shape;249;p28"/>
          <p:cNvGrpSpPr/>
          <p:nvPr/>
        </p:nvGrpSpPr>
        <p:grpSpPr>
          <a:xfrm>
            <a:off x="5838300" y="3225099"/>
            <a:ext cx="6611400" cy="5322373"/>
            <a:chOff x="2662954" y="1180841"/>
            <a:chExt cx="3305700" cy="3548248"/>
          </a:xfrm>
        </p:grpSpPr>
        <p:sp>
          <p:nvSpPr>
            <p:cNvPr id="250" name="Google Shape;250;p28"/>
            <p:cNvSpPr/>
            <p:nvPr/>
          </p:nvSpPr>
          <p:spPr>
            <a:xfrm>
              <a:off x="2662954" y="1180841"/>
              <a:ext cx="3305700" cy="669000"/>
            </a:xfrm>
            <a:prstGeom prst="chevron">
              <a:avLst>
                <a:gd name="adj" fmla="val 50000"/>
              </a:avLst>
            </a:prstGeom>
            <a:solidFill>
              <a:schemeClr val="accent1"/>
            </a:solidFill>
            <a:ln>
              <a:noFill/>
            </a:ln>
          </p:spPr>
          <p:txBody>
            <a:bodyPr spcFirstLastPara="1" wrap="square" lIns="182850" tIns="182850" rIns="182850" bIns="182850" anchor="ctr" anchorCtr="0">
              <a:noAutofit/>
            </a:bodyPr>
            <a:lstStyle/>
            <a:p>
              <a:pPr algn="ctr">
                <a:buSzPts val="1100"/>
              </a:pPr>
              <a:r>
                <a:rPr lang="en" sz="4800" dirty="0">
                  <a:solidFill>
                    <a:prstClr val="white"/>
                  </a:solidFill>
                  <a:latin typeface="Raleway"/>
                  <a:ea typeface="Raleway"/>
                  <a:cs typeface="Raleway"/>
                  <a:sym typeface="Raleway"/>
                </a:rPr>
                <a:t>Second</a:t>
              </a:r>
              <a:endParaRPr sz="3600" dirty="0">
                <a:solidFill>
                  <a:prstClr val="white"/>
                </a:solidFill>
                <a:latin typeface="Lato"/>
                <a:ea typeface="Lato"/>
                <a:cs typeface="Lato"/>
                <a:sym typeface="Lato"/>
              </a:endParaRPr>
            </a:p>
          </p:txBody>
        </p:sp>
        <p:sp>
          <p:nvSpPr>
            <p:cNvPr id="251" name="Google Shape;251;p28"/>
            <p:cNvSpPr txBox="1"/>
            <p:nvPr/>
          </p:nvSpPr>
          <p:spPr>
            <a:xfrm>
              <a:off x="3366425" y="2000859"/>
              <a:ext cx="2325773" cy="2728230"/>
            </a:xfrm>
            <a:prstGeom prst="rect">
              <a:avLst/>
            </a:prstGeom>
            <a:noFill/>
            <a:ln>
              <a:noFill/>
            </a:ln>
          </p:spPr>
          <p:txBody>
            <a:bodyPr spcFirstLastPara="1" wrap="square" lIns="182850" tIns="182850" rIns="182850" bIns="182850" anchor="t" anchorCtr="0">
              <a:noAutofit/>
            </a:bodyPr>
            <a:lstStyle/>
            <a:p>
              <a:pPr>
                <a:lnSpc>
                  <a:spcPct val="115000"/>
                </a:lnSpc>
                <a:buClr>
                  <a:prstClr val="black"/>
                </a:buClr>
                <a:buSzPts val="1100"/>
              </a:pPr>
              <a:r>
                <a:rPr lang="en-US" sz="3600" dirty="0">
                  <a:solidFill>
                    <a:prstClr val="black">
                      <a:lumMod val="75000"/>
                    </a:prstClr>
                  </a:solidFill>
                  <a:latin typeface="Nirmala UI Semilight" panose="020B0402040204020203" pitchFamily="34" charset="0"/>
                  <a:ea typeface="Nirmala UI Semilight" panose="020B0402040204020203" pitchFamily="34" charset="0"/>
                  <a:cs typeface="Nirmala UI Semilight" panose="020B0402040204020203" pitchFamily="34" charset="0"/>
                </a:rPr>
                <a:t>Please attend online or in-person meetings/trainings and complete surveys to provide input on Title I funding.</a:t>
              </a:r>
            </a:p>
            <a:p>
              <a:pPr>
                <a:lnSpc>
                  <a:spcPct val="115000"/>
                </a:lnSpc>
                <a:buClr>
                  <a:prstClr val="black"/>
                </a:buClr>
                <a:buSzPts val="1100"/>
              </a:pPr>
              <a:endParaRPr sz="2400" dirty="0">
                <a:solidFill>
                  <a:prstClr val="black"/>
                </a:solidFill>
                <a:latin typeface="Lato"/>
                <a:ea typeface="Lato"/>
                <a:cs typeface="Lato"/>
                <a:sym typeface="Lato"/>
              </a:endParaRPr>
            </a:p>
          </p:txBody>
        </p:sp>
      </p:grpSp>
      <p:sp>
        <p:nvSpPr>
          <p:cNvPr id="3" name="Rectangle 2">
            <a:extLst>
              <a:ext uri="{FF2B5EF4-FFF2-40B4-BE49-F238E27FC236}">
                <a16:creationId xmlns:a16="http://schemas.microsoft.com/office/drawing/2014/main" id="{E226A15A-AB8B-461E-B4CC-2F680DF8B07A}"/>
              </a:ext>
            </a:extLst>
          </p:cNvPr>
          <p:cNvSpPr/>
          <p:nvPr/>
        </p:nvSpPr>
        <p:spPr>
          <a:xfrm>
            <a:off x="381000" y="4492760"/>
            <a:ext cx="3995722" cy="4524315"/>
          </a:xfrm>
          <a:prstGeom prst="rect">
            <a:avLst/>
          </a:prstGeom>
        </p:spPr>
        <p:txBody>
          <a:bodyPr wrap="square">
            <a:spAutoFit/>
          </a:bodyPr>
          <a:lstStyle/>
          <a:p>
            <a:r>
              <a:rPr lang="en-US" sz="3600" dirty="0">
                <a:solidFill>
                  <a:prstClr val="black">
                    <a:lumMod val="75000"/>
                  </a:prstClr>
                </a:solidFill>
                <a:latin typeface="Nirmala UI Semilight" panose="020B0402040204020203" pitchFamily="34" charset="0"/>
                <a:ea typeface="Nirmala UI Semilight" panose="020B0402040204020203" pitchFamily="34" charset="0"/>
                <a:cs typeface="Nirmala UI Semilight" panose="020B0402040204020203" pitchFamily="34" charset="0"/>
              </a:rPr>
              <a:t>Seek Input from school, family, and community members determine how Title I funds are used based on a needs assessment. </a:t>
            </a:r>
          </a:p>
        </p:txBody>
      </p:sp>
      <p:pic>
        <p:nvPicPr>
          <p:cNvPr id="4" name="Picture 3">
            <a:extLst>
              <a:ext uri="{FF2B5EF4-FFF2-40B4-BE49-F238E27FC236}">
                <a16:creationId xmlns:a16="http://schemas.microsoft.com/office/drawing/2014/main" id="{5F6680E7-BEA2-9D24-4711-E434A0F85944}"/>
              </a:ext>
            </a:extLst>
          </p:cNvPr>
          <p:cNvPicPr>
            <a:picLocks noChangeAspect="1"/>
          </p:cNvPicPr>
          <p:nvPr/>
        </p:nvPicPr>
        <p:blipFill>
          <a:blip r:embed="rId3"/>
          <a:stretch>
            <a:fillRect/>
          </a:stretch>
        </p:blipFill>
        <p:spPr>
          <a:xfrm>
            <a:off x="-30707" y="8844676"/>
            <a:ext cx="18318707" cy="1439345"/>
          </a:xfrm>
          <a:prstGeom prst="rect">
            <a:avLst/>
          </a:prstGeom>
        </p:spPr>
      </p:pic>
    </p:spTree>
  </p:cSld>
  <p:clrMapOvr>
    <a:masterClrMapping/>
  </p:clrMapOvr>
  <p:transition advTm="34002">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F6584-6FC8-4CFE-ABC7-CA3DA9441705}"/>
              </a:ext>
            </a:extLst>
          </p:cNvPr>
          <p:cNvSpPr>
            <a:spLocks noGrp="1"/>
          </p:cNvSpPr>
          <p:nvPr>
            <p:ph type="title"/>
          </p:nvPr>
        </p:nvSpPr>
        <p:spPr>
          <a:xfrm>
            <a:off x="3172689" y="716776"/>
            <a:ext cx="11539910" cy="1714800"/>
          </a:xfrm>
        </p:spPr>
        <p:txBody>
          <a:bodyPr/>
          <a:lstStyle/>
          <a:p>
            <a:r>
              <a:rPr lang="en-US" dirty="0">
                <a:solidFill>
                  <a:schemeClr val="tx1"/>
                </a:solidFill>
              </a:rPr>
              <a:t>Title I Schoolwide Budget</a:t>
            </a:r>
          </a:p>
        </p:txBody>
      </p:sp>
      <p:sp>
        <p:nvSpPr>
          <p:cNvPr id="3" name="Slide Number Placeholder 2">
            <a:extLst>
              <a:ext uri="{FF2B5EF4-FFF2-40B4-BE49-F238E27FC236}">
                <a16:creationId xmlns:a16="http://schemas.microsoft.com/office/drawing/2014/main" id="{8765C816-4D0F-4FD9-9F2C-734D99E57C77}"/>
              </a:ext>
            </a:extLst>
          </p:cNvPr>
          <p:cNvSpPr>
            <a:spLocks noGrp="1"/>
          </p:cNvSpPr>
          <p:nvPr>
            <p:ph type="sldNum" idx="12"/>
          </p:nvPr>
        </p:nvSpPr>
        <p:spPr/>
        <p:txBody>
          <a:bodyPr/>
          <a:lstStyle/>
          <a:p>
            <a:pPr algn="r"/>
            <a:fld id="{00000000-1234-1234-1234-123412341234}" type="slidenum">
              <a:rPr lang="en" smtClean="0"/>
              <a:pPr algn="r"/>
              <a:t>12</a:t>
            </a:fld>
            <a:endParaRPr lang="en"/>
          </a:p>
        </p:txBody>
      </p:sp>
      <p:sp>
        <p:nvSpPr>
          <p:cNvPr id="4" name="Rectangle 3">
            <a:extLst>
              <a:ext uri="{FF2B5EF4-FFF2-40B4-BE49-F238E27FC236}">
                <a16:creationId xmlns:a16="http://schemas.microsoft.com/office/drawing/2014/main" id="{4A85E29F-2C64-49C1-AD16-7CD5491C723C}"/>
              </a:ext>
            </a:extLst>
          </p:cNvPr>
          <p:cNvSpPr/>
          <p:nvPr/>
        </p:nvSpPr>
        <p:spPr>
          <a:xfrm>
            <a:off x="2413923" y="3257142"/>
            <a:ext cx="12857018" cy="5078313"/>
          </a:xfrm>
          <a:prstGeom prst="rect">
            <a:avLst/>
          </a:prstGeom>
        </p:spPr>
        <p:txBody>
          <a:bodyPr wrap="square">
            <a:spAutoFit/>
          </a:bodyPr>
          <a:lstStyle/>
          <a:p>
            <a:r>
              <a:rPr lang="en-US" sz="3600" dirty="0">
                <a:solidFill>
                  <a:schemeClr val="tx1">
                    <a:lumMod val="5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Azalea Elementary is provided $91,575 to pay for supplemental resources and programs for increased student achievement.</a:t>
            </a:r>
          </a:p>
          <a:p>
            <a:endParaRPr lang="en-US" sz="3600" dirty="0">
              <a:solidFill>
                <a:schemeClr val="tx1">
                  <a:lumMod val="5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sz="3600">
                <a:solidFill>
                  <a:schemeClr val="tx1">
                    <a:lumMod val="5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$78,275 </a:t>
            </a:r>
            <a:r>
              <a:rPr lang="en-US" sz="3600" dirty="0">
                <a:solidFill>
                  <a:schemeClr val="tx1">
                    <a:lumMod val="5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hourly teachers and paraprofessionals to support skill deficit services</a:t>
            </a:r>
          </a:p>
          <a:p>
            <a:r>
              <a:rPr lang="en-US" sz="3600" dirty="0">
                <a:solidFill>
                  <a:schemeClr val="tx1">
                    <a:lumMod val="5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$13,300 – instructional materials and </a:t>
            </a:r>
            <a:r>
              <a:rPr lang="en-US" sz="3600" dirty="0" err="1">
                <a:solidFill>
                  <a:schemeClr val="tx1">
                    <a:lumMod val="5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i</a:t>
            </a:r>
            <a:r>
              <a:rPr lang="en-US" sz="3600" dirty="0">
                <a:solidFill>
                  <a:schemeClr val="tx1">
                    <a:lumMod val="5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-Ready Math</a:t>
            </a:r>
          </a:p>
          <a:p>
            <a:r>
              <a:rPr lang="en-US" sz="3600" dirty="0">
                <a:solidFill>
                  <a:schemeClr val="tx1">
                    <a:lumMod val="5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$5,600 – family engagement (family community liaison, instructional materials, central printing, food for family events)</a:t>
            </a:r>
          </a:p>
          <a:p>
            <a:endParaRPr lang="en-US" sz="36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p:txBody>
      </p:sp>
      <p:pic>
        <p:nvPicPr>
          <p:cNvPr id="5" name="Graphic 4" descr="Money">
            <a:extLst>
              <a:ext uri="{FF2B5EF4-FFF2-40B4-BE49-F238E27FC236}">
                <a16:creationId xmlns:a16="http://schemas.microsoft.com/office/drawing/2014/main" id="{DBABE446-B20A-4145-8889-C6BD3CC0E80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39632" y="952020"/>
            <a:ext cx="1233056" cy="1244312"/>
          </a:xfrm>
          <a:prstGeom prst="rect">
            <a:avLst/>
          </a:prstGeom>
        </p:spPr>
      </p:pic>
    </p:spTree>
    <p:extLst>
      <p:ext uri="{BB962C8B-B14F-4D97-AF65-F5344CB8AC3E}">
        <p14:creationId xmlns:p14="http://schemas.microsoft.com/office/powerpoint/2010/main" val="1056528030"/>
      </p:ext>
    </p:extLst>
  </p:cSld>
  <p:clrMapOvr>
    <a:masterClrMapping/>
  </p:clrMapOvr>
  <p:transition advTm="39156">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B8781-5249-47EB-9DFA-BFAA607F903A}"/>
              </a:ext>
            </a:extLst>
          </p:cNvPr>
          <p:cNvSpPr>
            <a:spLocks noGrp="1"/>
          </p:cNvSpPr>
          <p:nvPr>
            <p:ph type="title"/>
          </p:nvPr>
        </p:nvSpPr>
        <p:spPr>
          <a:xfrm>
            <a:off x="1524000" y="251112"/>
            <a:ext cx="12925200" cy="1714800"/>
          </a:xfrm>
        </p:spPr>
        <p:txBody>
          <a:bodyPr/>
          <a:lstStyle/>
          <a:p>
            <a:r>
              <a:rPr lang="en-US" altLang="en-US" dirty="0">
                <a:solidFill>
                  <a:schemeClr val="tx1">
                    <a:lumMod val="75000"/>
                  </a:schemeClr>
                </a:solidFill>
              </a:rPr>
              <a:t>Parent’s Right to Know</a:t>
            </a:r>
            <a:endParaRPr lang="en-US" dirty="0">
              <a:solidFill>
                <a:schemeClr val="tx1">
                  <a:lumMod val="75000"/>
                </a:schemeClr>
              </a:solidFill>
            </a:endParaRPr>
          </a:p>
        </p:txBody>
      </p:sp>
      <p:sp>
        <p:nvSpPr>
          <p:cNvPr id="6" name="Rectangle 5">
            <a:extLst>
              <a:ext uri="{FF2B5EF4-FFF2-40B4-BE49-F238E27FC236}">
                <a16:creationId xmlns:a16="http://schemas.microsoft.com/office/drawing/2014/main" id="{792BEB1D-C138-426E-8B68-A5051D5B9655}"/>
              </a:ext>
            </a:extLst>
          </p:cNvPr>
          <p:cNvSpPr/>
          <p:nvPr/>
        </p:nvSpPr>
        <p:spPr>
          <a:xfrm>
            <a:off x="1523999" y="2041024"/>
            <a:ext cx="15868650" cy="1200329"/>
          </a:xfrm>
          <a:prstGeom prst="rect">
            <a:avLst/>
          </a:prstGeom>
        </p:spPr>
        <p:txBody>
          <a:bodyPr wrap="square">
            <a:spAutoFit/>
          </a:bodyPr>
          <a:lstStyle/>
          <a:p>
            <a:r>
              <a:rPr lang="en-US" sz="3600" dirty="0">
                <a:solidFill>
                  <a:prstClr val="black">
                    <a:lumMod val="75000"/>
                  </a:prstClr>
                </a:solidFill>
                <a:latin typeface="Nirmala UI Semilight" panose="020B0402040204020203" pitchFamily="34" charset="0"/>
                <a:ea typeface="Nirmala UI Semilight" panose="020B0402040204020203" pitchFamily="34" charset="0"/>
                <a:cs typeface="Nirmala UI Semilight" panose="020B0402040204020203" pitchFamily="34" charset="0"/>
              </a:rPr>
              <a:t>As a parent of a student attending a Pinellas County School Public School, you have the right to… </a:t>
            </a:r>
            <a:endParaRPr lang="en-US" sz="3600" dirty="0">
              <a:solidFill>
                <a:prstClr val="black">
                  <a:lumMod val="75000"/>
                </a:prstClr>
              </a:solidFill>
              <a:latin typeface="Tw Cen MT" panose="020B0602020104020603"/>
            </a:endParaRPr>
          </a:p>
        </p:txBody>
      </p:sp>
      <p:graphicFrame>
        <p:nvGraphicFramePr>
          <p:cNvPr id="12" name="Text Placeholder 2">
            <a:extLst>
              <a:ext uri="{FF2B5EF4-FFF2-40B4-BE49-F238E27FC236}">
                <a16:creationId xmlns:a16="http://schemas.microsoft.com/office/drawing/2014/main" id="{9E660889-5894-5B32-59F8-8BC26098C234}"/>
              </a:ext>
            </a:extLst>
          </p:cNvPr>
          <p:cNvGraphicFramePr/>
          <p:nvPr>
            <p:extLst>
              <p:ext uri="{D42A27DB-BD31-4B8C-83A1-F6EECF244321}">
                <p14:modId xmlns:p14="http://schemas.microsoft.com/office/powerpoint/2010/main" val="2550875247"/>
              </p:ext>
            </p:extLst>
          </p:nvPr>
        </p:nvGraphicFramePr>
        <p:xfrm>
          <a:off x="3571871" y="3333687"/>
          <a:ext cx="11772902" cy="61795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2" name="Picture 2" descr="Check mark vector icon. Checkmark right symbol tick sign. Ok button correct  circle icon. 8134818 Vector Art at Vecteezy">
            <a:extLst>
              <a:ext uri="{FF2B5EF4-FFF2-40B4-BE49-F238E27FC236}">
                <a16:creationId xmlns:a16="http://schemas.microsoft.com/office/drawing/2014/main" id="{C319C010-4650-9435-2011-E576EC43D94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75706" y="3333687"/>
            <a:ext cx="2190752" cy="144623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4FDCE85A-EC72-35B6-6B69-30CD8DC3B678}"/>
              </a:ext>
            </a:extLst>
          </p:cNvPr>
          <p:cNvGrpSpPr/>
          <p:nvPr/>
        </p:nvGrpSpPr>
        <p:grpSpPr>
          <a:xfrm>
            <a:off x="3571870" y="6423447"/>
            <a:ext cx="2354580" cy="1476990"/>
            <a:chOff x="0" y="775183"/>
            <a:chExt cx="1177290" cy="738495"/>
          </a:xfrm>
        </p:grpSpPr>
        <p:sp>
          <p:nvSpPr>
            <p:cNvPr id="5" name="Rectangle 4">
              <a:extLst>
                <a:ext uri="{FF2B5EF4-FFF2-40B4-BE49-F238E27FC236}">
                  <a16:creationId xmlns:a16="http://schemas.microsoft.com/office/drawing/2014/main" id="{D8321944-0876-A9B6-594B-AEDC8A41BD5C}"/>
                </a:ext>
              </a:extLst>
            </p:cNvPr>
            <p:cNvSpPr/>
            <p:nvPr/>
          </p:nvSpPr>
          <p:spPr>
            <a:xfrm>
              <a:off x="0" y="775183"/>
              <a:ext cx="1177290" cy="738495"/>
            </a:xfrm>
            <a:prstGeom prst="rect">
              <a:avLst/>
            </a:prstGeom>
            <a:blipFill rotWithShape="0">
              <a:blip r:embed="rId8">
                <a:extLst>
                  <a:ext uri="{28A0092B-C50C-407E-A947-70E740481C1C}">
                    <a14:useLocalDpi xmlns:a14="http://schemas.microsoft.com/office/drawing/2010/main" val="0"/>
                  </a:ext>
                </a:extLst>
              </a:blip>
              <a:srcRect/>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3600">
                <a:solidFill>
                  <a:prstClr val="black">
                    <a:hueOff val="0"/>
                    <a:satOff val="0"/>
                    <a:lumOff val="0"/>
                    <a:alphaOff val="0"/>
                  </a:prstClr>
                </a:solidFill>
                <a:latin typeface="Tw Cen MT" panose="020B0602020104020603"/>
              </a:endParaRPr>
            </a:p>
          </p:txBody>
        </p:sp>
        <p:sp>
          <p:nvSpPr>
            <p:cNvPr id="8" name="TextBox 7">
              <a:extLst>
                <a:ext uri="{FF2B5EF4-FFF2-40B4-BE49-F238E27FC236}">
                  <a16:creationId xmlns:a16="http://schemas.microsoft.com/office/drawing/2014/main" id="{4A049C3D-2811-1665-B084-FB711BCC3B9B}"/>
                </a:ext>
              </a:extLst>
            </p:cNvPr>
            <p:cNvSpPr txBox="1"/>
            <p:nvPr/>
          </p:nvSpPr>
          <p:spPr>
            <a:xfrm>
              <a:off x="0" y="775183"/>
              <a:ext cx="1177290" cy="73849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596" tIns="145894" rIns="124596" bIns="145894" numCol="1" spcCol="1270" anchor="ctr" anchorCtr="0">
              <a:noAutofit/>
            </a:bodyPr>
            <a:lstStyle/>
            <a:p>
              <a:pPr algn="ctr" defTabSz="1244600">
                <a:lnSpc>
                  <a:spcPct val="90000"/>
                </a:lnSpc>
                <a:spcBef>
                  <a:spcPct val="0"/>
                </a:spcBef>
                <a:spcAft>
                  <a:spcPct val="35000"/>
                </a:spcAft>
              </a:pPr>
              <a:endParaRPr lang="en-US" sz="2800" dirty="0">
                <a:solidFill>
                  <a:prstClr val="black">
                    <a:hueOff val="0"/>
                    <a:satOff val="0"/>
                    <a:lumOff val="0"/>
                    <a:alphaOff val="0"/>
                  </a:prstClr>
                </a:solidFill>
                <a:latin typeface="Tw Cen MT" panose="020B0602020104020603"/>
              </a:endParaRPr>
            </a:p>
          </p:txBody>
        </p:sp>
      </p:grpSp>
      <p:pic>
        <p:nvPicPr>
          <p:cNvPr id="15" name="Picture 2" descr="Check mark vector icon. Checkmark right symbol tick sign. Ok button correct  circle icon. 8134818 Vector Art at Vecteezy">
            <a:extLst>
              <a:ext uri="{FF2B5EF4-FFF2-40B4-BE49-F238E27FC236}">
                <a16:creationId xmlns:a16="http://schemas.microsoft.com/office/drawing/2014/main" id="{94FE8A96-AE4C-36C9-FEBB-F8939B2F660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75706" y="7947638"/>
            <a:ext cx="2190752" cy="14462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8E7B021-506E-CEAF-23B5-4C30F4E710FA}"/>
              </a:ext>
            </a:extLst>
          </p:cNvPr>
          <p:cNvPicPr>
            <a:picLocks noChangeAspect="1"/>
          </p:cNvPicPr>
          <p:nvPr/>
        </p:nvPicPr>
        <p:blipFill>
          <a:blip r:embed="rId9"/>
          <a:stretch>
            <a:fillRect/>
          </a:stretch>
        </p:blipFill>
        <p:spPr>
          <a:xfrm>
            <a:off x="-15922" y="8953501"/>
            <a:ext cx="18288000" cy="1333500"/>
          </a:xfrm>
          <a:prstGeom prst="rect">
            <a:avLst/>
          </a:prstGeom>
        </p:spPr>
      </p:pic>
    </p:spTree>
    <p:extLst>
      <p:ext uri="{BB962C8B-B14F-4D97-AF65-F5344CB8AC3E}">
        <p14:creationId xmlns:p14="http://schemas.microsoft.com/office/powerpoint/2010/main" val="970064281"/>
      </p:ext>
    </p:extLst>
  </p:cSld>
  <p:clrMapOvr>
    <a:masterClrMapping/>
  </p:clrMapOvr>
  <p:transition advTm="35612">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3000" y="1239486"/>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9A4BF7F-0F86-4770-8EC3-BD7132C90940}"/>
              </a:ext>
            </a:extLst>
          </p:cNvPr>
          <p:cNvSpPr>
            <a:spLocks noGrp="1"/>
          </p:cNvSpPr>
          <p:nvPr>
            <p:ph type="title"/>
          </p:nvPr>
        </p:nvSpPr>
        <p:spPr>
          <a:xfrm>
            <a:off x="1501716" y="391887"/>
            <a:ext cx="14580108" cy="1830798"/>
          </a:xfrm>
        </p:spPr>
        <p:txBody>
          <a:bodyPr spcFirstLastPara="1" vert="horz" wrap="square" lIns="182880" tIns="91440" rIns="182880" bIns="91440" rtlCol="0" anchor="ctr" anchorCtr="0">
            <a:normAutofit/>
          </a:bodyPr>
          <a:lstStyle/>
          <a:p>
            <a:pPr defTabSz="1828800">
              <a:spcBef>
                <a:spcPct val="0"/>
              </a:spcBef>
            </a:pPr>
            <a:r>
              <a:rPr lang="en-US" altLang="en-US" sz="7800" spc="200" dirty="0"/>
              <a:t>Working Together for Student Success</a:t>
            </a:r>
            <a:endParaRPr lang="en-US" sz="7800" spc="200" dirty="0"/>
          </a:p>
        </p:txBody>
      </p:sp>
      <p:graphicFrame>
        <p:nvGraphicFramePr>
          <p:cNvPr id="17" name="TextBox 11">
            <a:extLst>
              <a:ext uri="{FF2B5EF4-FFF2-40B4-BE49-F238E27FC236}">
                <a16:creationId xmlns:a16="http://schemas.microsoft.com/office/drawing/2014/main" id="{E7F558DE-6E0E-F5BA-B5BB-B61FCC0F5D02}"/>
              </a:ext>
            </a:extLst>
          </p:cNvPr>
          <p:cNvGraphicFramePr/>
          <p:nvPr/>
        </p:nvGraphicFramePr>
        <p:xfrm>
          <a:off x="1501431" y="1695450"/>
          <a:ext cx="14580394" cy="5010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C9D3F005-9735-DA3E-AA3E-452F5F28F4E3}"/>
              </a:ext>
            </a:extLst>
          </p:cNvPr>
          <p:cNvSpPr txBox="1"/>
          <p:nvPr/>
        </p:nvSpPr>
        <p:spPr>
          <a:xfrm>
            <a:off x="1501431" y="6953251"/>
            <a:ext cx="14386270" cy="646331"/>
          </a:xfrm>
          <a:prstGeom prst="rect">
            <a:avLst/>
          </a:prstGeom>
          <a:noFill/>
        </p:spPr>
        <p:txBody>
          <a:bodyPr wrap="square" rtlCol="0">
            <a:spAutoFit/>
          </a:bodyPr>
          <a:lstStyle/>
          <a:p>
            <a:pPr algn="ctr"/>
            <a:r>
              <a:rPr lang="en-US" sz="3600" dirty="0">
                <a:solidFill>
                  <a:prstClr val="black"/>
                </a:solidFill>
                <a:highlight>
                  <a:srgbClr val="00FFFF"/>
                </a:highlight>
                <a:latin typeface="Tw Cen MT" panose="020B0602020104020603"/>
              </a:rPr>
              <a:t>Title l is now included as a part of the School Improvement Plan</a:t>
            </a:r>
          </a:p>
        </p:txBody>
      </p:sp>
      <p:pic>
        <p:nvPicPr>
          <p:cNvPr id="4" name="Picture 3">
            <a:extLst>
              <a:ext uri="{FF2B5EF4-FFF2-40B4-BE49-F238E27FC236}">
                <a16:creationId xmlns:a16="http://schemas.microsoft.com/office/drawing/2014/main" id="{3AB87326-E3A9-52FE-ACFB-816D7E5DF84D}"/>
              </a:ext>
            </a:extLst>
          </p:cNvPr>
          <p:cNvPicPr>
            <a:picLocks noChangeAspect="1"/>
          </p:cNvPicPr>
          <p:nvPr/>
        </p:nvPicPr>
        <p:blipFill>
          <a:blip r:embed="rId8"/>
          <a:stretch>
            <a:fillRect/>
          </a:stretch>
        </p:blipFill>
        <p:spPr>
          <a:xfrm>
            <a:off x="0" y="8801101"/>
            <a:ext cx="18288000" cy="1485900"/>
          </a:xfrm>
          <a:prstGeom prst="rect">
            <a:avLst/>
          </a:prstGeom>
        </p:spPr>
      </p:pic>
    </p:spTree>
    <p:extLst>
      <p:ext uri="{BB962C8B-B14F-4D97-AF65-F5344CB8AC3E}">
        <p14:creationId xmlns:p14="http://schemas.microsoft.com/office/powerpoint/2010/main" val="3486681896"/>
      </p:ext>
    </p:extLst>
  </p:cSld>
  <p:clrMapOvr>
    <a:masterClrMapping/>
  </p:clrMapOvr>
  <p:transition advTm="21095">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D76F2-EF88-4AAD-A93B-45457B89C67E}"/>
              </a:ext>
            </a:extLst>
          </p:cNvPr>
          <p:cNvSpPr>
            <a:spLocks noGrp="1"/>
          </p:cNvSpPr>
          <p:nvPr>
            <p:ph type="title"/>
          </p:nvPr>
        </p:nvSpPr>
        <p:spPr>
          <a:xfrm>
            <a:off x="2015267" y="526590"/>
            <a:ext cx="13355782" cy="1714800"/>
          </a:xfrm>
        </p:spPr>
        <p:txBody>
          <a:bodyPr/>
          <a:lstStyle/>
          <a:p>
            <a:r>
              <a:rPr lang="en-US" dirty="0">
                <a:solidFill>
                  <a:schemeClr val="tx1"/>
                </a:solidFill>
              </a:rPr>
              <a:t>Parent-School-Student Compact</a:t>
            </a:r>
          </a:p>
        </p:txBody>
      </p:sp>
      <p:sp>
        <p:nvSpPr>
          <p:cNvPr id="3" name="Text Placeholder 2">
            <a:extLst>
              <a:ext uri="{FF2B5EF4-FFF2-40B4-BE49-F238E27FC236}">
                <a16:creationId xmlns:a16="http://schemas.microsoft.com/office/drawing/2014/main" id="{A462ECDD-C4E5-495D-85CD-26969A56340E}"/>
              </a:ext>
            </a:extLst>
          </p:cNvPr>
          <p:cNvSpPr>
            <a:spLocks noGrp="1"/>
          </p:cNvSpPr>
          <p:nvPr>
            <p:ph type="body" idx="1"/>
          </p:nvPr>
        </p:nvSpPr>
        <p:spPr>
          <a:xfrm>
            <a:off x="2239114" y="2431868"/>
            <a:ext cx="6273600" cy="5281464"/>
          </a:xfrm>
        </p:spPr>
        <p:txBody>
          <a:bodyPr/>
          <a:lstStyle/>
          <a:p>
            <a:r>
              <a:rPr lang="en-US" sz="2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a:t>
            </a:r>
            <a:r>
              <a:rPr lang="en-US" sz="2800" b="1"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purpose</a:t>
            </a:r>
            <a:r>
              <a:rPr lang="en-US" sz="2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of the compact is to foster student achievement. By signing the Parent-School-Student Compact, (Insert name of school here), teachers, staff, parents and students agree to work together to share the responsibility of helping </a:t>
            </a:r>
            <a:r>
              <a:rPr lang="en-US" sz="2800" b="1"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students meet or exceed state, district and school academic goals. </a:t>
            </a:r>
          </a:p>
          <a:p>
            <a:endParaRPr lang="en-US" dirty="0"/>
          </a:p>
        </p:txBody>
      </p:sp>
      <p:sp>
        <p:nvSpPr>
          <p:cNvPr id="4" name="Text Placeholder 3">
            <a:extLst>
              <a:ext uri="{FF2B5EF4-FFF2-40B4-BE49-F238E27FC236}">
                <a16:creationId xmlns:a16="http://schemas.microsoft.com/office/drawing/2014/main" id="{B0404605-EAC2-49DF-AEAF-09BA7E962D18}"/>
              </a:ext>
            </a:extLst>
          </p:cNvPr>
          <p:cNvSpPr>
            <a:spLocks noGrp="1"/>
          </p:cNvSpPr>
          <p:nvPr>
            <p:ph type="body" idx="2"/>
          </p:nvPr>
        </p:nvSpPr>
        <p:spPr>
          <a:xfrm>
            <a:off x="8693156" y="2431868"/>
            <a:ext cx="6273600" cy="4671060"/>
          </a:xfrm>
        </p:spPr>
        <p:txBody>
          <a:bodyPr/>
          <a:lstStyle/>
          <a:p>
            <a:r>
              <a:rPr lang="en-US" sz="2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Parent-School-Student Compact is updated every year to include parent, student, teacher, and staff input. Parent, student, teacher and staff comments are welcome at any time during the year.</a:t>
            </a:r>
          </a:p>
          <a:p>
            <a:endParaRPr lang="en-US" dirty="0"/>
          </a:p>
        </p:txBody>
      </p:sp>
      <p:sp>
        <p:nvSpPr>
          <p:cNvPr id="11" name="TextBox 10">
            <a:extLst>
              <a:ext uri="{FF2B5EF4-FFF2-40B4-BE49-F238E27FC236}">
                <a16:creationId xmlns:a16="http://schemas.microsoft.com/office/drawing/2014/main" id="{6C4D5C6B-BE56-48D5-AE56-3A31682F7E51}"/>
              </a:ext>
            </a:extLst>
          </p:cNvPr>
          <p:cNvSpPr txBox="1"/>
          <p:nvPr/>
        </p:nvSpPr>
        <p:spPr>
          <a:xfrm>
            <a:off x="12192000" y="5394768"/>
            <a:ext cx="6719454" cy="3416320"/>
          </a:xfrm>
          <a:prstGeom prst="rect">
            <a:avLst/>
          </a:prstGeom>
          <a:noFill/>
        </p:spPr>
        <p:txBody>
          <a:bodyPr wrap="square" rtlCol="0">
            <a:spAutoFit/>
          </a:bodyPr>
          <a:lstStyle/>
          <a:p>
            <a:r>
              <a:rPr lang="en-US" sz="3600" dirty="0">
                <a:solidFill>
                  <a:srgbClr val="0070C0"/>
                </a:solidFill>
                <a:latin typeface="Nirmala UI Semilight" panose="020B0402040204020203" pitchFamily="34" charset="0"/>
                <a:ea typeface="Nirmala UI Semilight" panose="020B0402040204020203" pitchFamily="34" charset="0"/>
                <a:cs typeface="Nirmala UI Semilight" panose="020B0402040204020203" pitchFamily="34" charset="0"/>
              </a:rPr>
              <a:t>Please review and sign your child’s Compact.</a:t>
            </a:r>
          </a:p>
          <a:p>
            <a:endParaRPr lang="en-US" sz="3600" dirty="0">
              <a:solidFill>
                <a:prstClr val="black"/>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sz="3600" dirty="0">
                <a:solidFill>
                  <a:srgbClr val="0070C0"/>
                </a:solidFill>
                <a:highlight>
                  <a:srgbClr val="FFFF00"/>
                </a:highlight>
                <a:latin typeface="Nirmala UI Semilight" panose="020B0402040204020203" pitchFamily="34" charset="0"/>
                <a:ea typeface="Nirmala UI Semilight" panose="020B0402040204020203" pitchFamily="34" charset="0"/>
                <a:cs typeface="Nirmala UI Semilight" panose="020B0402040204020203" pitchFamily="34" charset="0"/>
              </a:rPr>
              <a:t>Our goal is to receive 100% signed compacts!</a:t>
            </a:r>
          </a:p>
          <a:p>
            <a:endParaRPr lang="en-US" sz="3600" dirty="0">
              <a:solidFill>
                <a:prstClr val="black"/>
              </a:solidFill>
              <a:latin typeface="Tw Cen MT" panose="020B0602020104020603"/>
            </a:endParaRPr>
          </a:p>
        </p:txBody>
      </p:sp>
      <p:pic>
        <p:nvPicPr>
          <p:cNvPr id="6146" name="Picture 2" descr="What is Goal-Setting Theory?">
            <a:extLst>
              <a:ext uri="{FF2B5EF4-FFF2-40B4-BE49-F238E27FC236}">
                <a16:creationId xmlns:a16="http://schemas.microsoft.com/office/drawing/2014/main" id="{3CFC23BE-4804-9B91-BBFF-A35400F523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394768"/>
            <a:ext cx="2988972" cy="30023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9A4322E-04C3-3B68-877C-DF5D92DAD4D8}"/>
              </a:ext>
            </a:extLst>
          </p:cNvPr>
          <p:cNvPicPr>
            <a:picLocks noChangeAspect="1"/>
          </p:cNvPicPr>
          <p:nvPr/>
        </p:nvPicPr>
        <p:blipFill>
          <a:blip r:embed="rId4"/>
          <a:stretch>
            <a:fillRect/>
          </a:stretch>
        </p:blipFill>
        <p:spPr>
          <a:xfrm>
            <a:off x="0" y="8811088"/>
            <a:ext cx="18288000" cy="1475913"/>
          </a:xfrm>
          <a:prstGeom prst="rect">
            <a:avLst/>
          </a:prstGeom>
        </p:spPr>
      </p:pic>
    </p:spTree>
    <p:extLst>
      <p:ext uri="{BB962C8B-B14F-4D97-AF65-F5344CB8AC3E}">
        <p14:creationId xmlns:p14="http://schemas.microsoft.com/office/powerpoint/2010/main" val="2309680413"/>
      </p:ext>
    </p:extLst>
  </p:cSld>
  <p:clrMapOvr>
    <a:masterClrMapping/>
  </p:clrMapOvr>
  <p:transition advTm="21278">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6858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8287999" cy="6858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6" name="Straight Connector 15">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2580264" y="7896159"/>
            <a:ext cx="0" cy="13716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CA73784B-AC76-4BAD-93AF-C72D0EDFD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089" cy="102884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3FB93B-7E87-4006-A63C-A5AF3536A0F1}"/>
              </a:ext>
            </a:extLst>
          </p:cNvPr>
          <p:cNvSpPr>
            <a:spLocks noGrp="1"/>
          </p:cNvSpPr>
          <p:nvPr>
            <p:ph type="title"/>
          </p:nvPr>
        </p:nvSpPr>
        <p:spPr>
          <a:xfrm>
            <a:off x="955207" y="960120"/>
            <a:ext cx="5067149" cy="4552285"/>
          </a:xfrm>
        </p:spPr>
        <p:txBody>
          <a:bodyPr vert="horz" lIns="91440" tIns="45720" rIns="91440" bIns="45720" rtlCol="0" anchor="b">
            <a:normAutofit/>
          </a:bodyPr>
          <a:lstStyle/>
          <a:p>
            <a:pPr algn="r" defTabSz="914400">
              <a:spcBef>
                <a:spcPct val="0"/>
              </a:spcBef>
            </a:pPr>
            <a:r>
              <a:rPr lang="en-US" sz="6600" kern="1200" cap="all" spc="200" baseline="0">
                <a:solidFill>
                  <a:schemeClr val="tx1">
                    <a:lumMod val="95000"/>
                    <a:lumOff val="5000"/>
                  </a:schemeClr>
                </a:solidFill>
                <a:latin typeface="+mj-lt"/>
                <a:ea typeface="+mj-ea"/>
                <a:cs typeface="+mj-cs"/>
              </a:rPr>
              <a:t>Sample School Compact</a:t>
            </a:r>
          </a:p>
        </p:txBody>
      </p:sp>
      <p:cxnSp>
        <p:nvCxnSpPr>
          <p:cNvPr id="20" name="Straight Connector 19">
            <a:extLst>
              <a:ext uri="{FF2B5EF4-FFF2-40B4-BE49-F238E27FC236}">
                <a16:creationId xmlns:a16="http://schemas.microsoft.com/office/drawing/2014/main" id="{811DCF04-0C7C-44FC-8246-FC8D736B1A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51047" y="5647971"/>
            <a:ext cx="48006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A378482D-E7CB-C9E5-754C-5AE48F6E4AEC}"/>
              </a:ext>
            </a:extLst>
          </p:cNvPr>
          <p:cNvPicPr>
            <a:picLocks noChangeAspect="1"/>
          </p:cNvPicPr>
          <p:nvPr/>
        </p:nvPicPr>
        <p:blipFill>
          <a:blip r:embed="rId3"/>
          <a:stretch>
            <a:fillRect/>
          </a:stretch>
        </p:blipFill>
        <p:spPr>
          <a:xfrm>
            <a:off x="6982476" y="1161251"/>
            <a:ext cx="10345404" cy="7965961"/>
          </a:xfrm>
          <a:prstGeom prst="rect">
            <a:avLst/>
          </a:prstGeom>
        </p:spPr>
      </p:pic>
      <p:pic>
        <p:nvPicPr>
          <p:cNvPr id="6" name="Picture 5">
            <a:extLst>
              <a:ext uri="{FF2B5EF4-FFF2-40B4-BE49-F238E27FC236}">
                <a16:creationId xmlns:a16="http://schemas.microsoft.com/office/drawing/2014/main" id="{E2E2B5C3-3148-4355-55E6-60BBD4B7C7CA}"/>
              </a:ext>
            </a:extLst>
          </p:cNvPr>
          <p:cNvPicPr>
            <a:picLocks noChangeAspect="1"/>
          </p:cNvPicPr>
          <p:nvPr/>
        </p:nvPicPr>
        <p:blipFill>
          <a:blip r:embed="rId4"/>
          <a:stretch>
            <a:fillRect/>
          </a:stretch>
        </p:blipFill>
        <p:spPr>
          <a:xfrm>
            <a:off x="0" y="8801100"/>
            <a:ext cx="18288000" cy="1485901"/>
          </a:xfrm>
          <a:prstGeom prst="rect">
            <a:avLst/>
          </a:prstGeom>
        </p:spPr>
      </p:pic>
    </p:spTree>
    <p:extLst>
      <p:ext uri="{BB962C8B-B14F-4D97-AF65-F5344CB8AC3E}">
        <p14:creationId xmlns:p14="http://schemas.microsoft.com/office/powerpoint/2010/main" val="3707896478"/>
      </p:ext>
    </p:extLst>
  </p:cSld>
  <p:clrMapOvr>
    <a:masterClrMapping/>
  </p:clrMapOvr>
  <p:transition advTm="10460">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3D142-AA80-401D-AAB2-BB2AAFFD43DD}"/>
              </a:ext>
            </a:extLst>
          </p:cNvPr>
          <p:cNvSpPr>
            <a:spLocks noGrp="1"/>
          </p:cNvSpPr>
          <p:nvPr>
            <p:ph type="title"/>
          </p:nvPr>
        </p:nvSpPr>
        <p:spPr/>
        <p:txBody>
          <a:bodyPr/>
          <a:lstStyle/>
          <a:p>
            <a:r>
              <a:rPr lang="en-US" altLang="en-US" dirty="0">
                <a:solidFill>
                  <a:schemeClr val="tx1">
                    <a:lumMod val="75000"/>
                  </a:schemeClr>
                </a:solidFill>
              </a:rPr>
              <a:t>Parent and Family Engagement Plan (PFEP)</a:t>
            </a:r>
            <a:endParaRPr lang="en-US" dirty="0"/>
          </a:p>
        </p:txBody>
      </p:sp>
      <p:sp>
        <p:nvSpPr>
          <p:cNvPr id="3" name="Text Placeholder 2">
            <a:extLst>
              <a:ext uri="{FF2B5EF4-FFF2-40B4-BE49-F238E27FC236}">
                <a16:creationId xmlns:a16="http://schemas.microsoft.com/office/drawing/2014/main" id="{D874B75A-1467-41AB-915C-C157FA8F86B0}"/>
              </a:ext>
            </a:extLst>
          </p:cNvPr>
          <p:cNvSpPr>
            <a:spLocks noGrp="1"/>
          </p:cNvSpPr>
          <p:nvPr>
            <p:ph type="body" idx="1"/>
          </p:nvPr>
        </p:nvSpPr>
        <p:spPr/>
        <p:txBody>
          <a:bodyPr/>
          <a:lstStyle/>
          <a:p>
            <a:pPr marL="0" indent="0">
              <a:buNone/>
            </a:pPr>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PFEP Sections include information about the following: </a:t>
            </a:r>
          </a:p>
          <a:p>
            <a:pPr lvl="0"/>
            <a:endPar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1200150" lvl="1" indent="-514350">
              <a:buFont typeface="Arial" panose="020B0604020202020204" pitchFamily="34" charset="0"/>
              <a:buChar char="•"/>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Parent trainings to increase student achievement</a:t>
            </a:r>
          </a:p>
          <a:p>
            <a:pPr marL="1200150" lvl="1" indent="-514350">
              <a:buFont typeface="Arial" panose="020B0604020202020204" pitchFamily="34" charset="0"/>
              <a:buChar char="•"/>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Staff trainings for engaging parents</a:t>
            </a:r>
          </a:p>
          <a:p>
            <a:pPr marL="1200150" lvl="1" indent="-514350">
              <a:buFont typeface="Arial" panose="020B0604020202020204" pitchFamily="34" charset="0"/>
              <a:buChar char="•"/>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Communication methods between home and school</a:t>
            </a:r>
          </a:p>
          <a:p>
            <a:pPr marL="1200150" lvl="1" indent="-514350">
              <a:buFont typeface="Arial" panose="020B0604020202020204" pitchFamily="34" charset="0"/>
              <a:buChar char="•"/>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Flexible meeting times</a:t>
            </a:r>
          </a:p>
          <a:p>
            <a:pPr marL="1200150" lvl="1" indent="-514350">
              <a:buFont typeface="Arial" panose="020B0604020202020204" pitchFamily="34" charset="0"/>
              <a:buChar char="•"/>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Accessibility for parents</a:t>
            </a:r>
          </a:p>
          <a:p>
            <a:pPr marL="1200150" lvl="1" indent="-514350">
              <a:buFont typeface="Arial" panose="020B0604020202020204" pitchFamily="34" charset="0"/>
              <a:buChar char="•"/>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Coordinating with other Federal Programs</a:t>
            </a:r>
          </a:p>
          <a:p>
            <a:pPr marL="685800" lvl="1" indent="0">
              <a:buNone/>
            </a:pPr>
            <a:endPar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685800" lvl="1" indent="0">
              <a:buNone/>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To access the full LEA PFEP, please visit</a:t>
            </a:r>
          </a:p>
          <a:p>
            <a:pPr marL="685800" lvl="1" indent="0">
              <a:buNone/>
            </a:pP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hlinkClick r:id="rId3"/>
              </a:rPr>
              <a:t>www.pcsb.org/titleone</a:t>
            </a:r>
            <a:r>
              <a:rPr lang="en-US" sz="36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a:t>
            </a:r>
          </a:p>
          <a:p>
            <a:endParaRPr lang="en-US" dirty="0"/>
          </a:p>
        </p:txBody>
      </p:sp>
      <p:pic>
        <p:nvPicPr>
          <p:cNvPr id="5122" name="Picture 2" descr="Title I / Parent and Family Engagement">
            <a:extLst>
              <a:ext uri="{FF2B5EF4-FFF2-40B4-BE49-F238E27FC236}">
                <a16:creationId xmlns:a16="http://schemas.microsoft.com/office/drawing/2014/main" id="{D81BF3A0-01F3-779E-938F-E1ADA22420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01600" y="5600700"/>
            <a:ext cx="5306786" cy="2971800"/>
          </a:xfrm>
          <a:prstGeom prst="rect">
            <a:avLst/>
          </a:prstGeom>
          <a:noFill/>
          <a:effectLst>
            <a:glow rad="228600">
              <a:schemeClr val="accent2">
                <a:satMod val="175000"/>
                <a:alpha val="40000"/>
              </a:schemeClr>
            </a:glow>
            <a:innerShdw blurRad="63500" dist="50800" dir="189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5DFFFB0-33A8-FBC4-EFAB-0DC01B9AA162}"/>
              </a:ext>
            </a:extLst>
          </p:cNvPr>
          <p:cNvPicPr>
            <a:picLocks noChangeAspect="1"/>
          </p:cNvPicPr>
          <p:nvPr/>
        </p:nvPicPr>
        <p:blipFill>
          <a:blip r:embed="rId5"/>
          <a:stretch>
            <a:fillRect/>
          </a:stretch>
        </p:blipFill>
        <p:spPr>
          <a:xfrm>
            <a:off x="0" y="8724900"/>
            <a:ext cx="18288000" cy="1562101"/>
          </a:xfrm>
          <a:prstGeom prst="rect">
            <a:avLst/>
          </a:prstGeom>
        </p:spPr>
      </p:pic>
    </p:spTree>
    <p:extLst>
      <p:ext uri="{BB962C8B-B14F-4D97-AF65-F5344CB8AC3E}">
        <p14:creationId xmlns:p14="http://schemas.microsoft.com/office/powerpoint/2010/main" val="2073899998"/>
      </p:ext>
    </p:extLst>
  </p:cSld>
  <p:clrMapOvr>
    <a:masterClrMapping/>
  </p:clrMapOvr>
  <p:transition advTm="59549">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http://www.fldoe.org/core/fileparse.php/18736/urlt/Standards.jpg">
            <a:extLst>
              <a:ext uri="{FF2B5EF4-FFF2-40B4-BE49-F238E27FC236}">
                <a16:creationId xmlns:a16="http://schemas.microsoft.com/office/drawing/2014/main" id="{EB55C467-0B4F-4941-B015-1327F711957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
          <a:stretch/>
        </p:blipFill>
        <p:spPr bwMode="auto">
          <a:xfrm>
            <a:off x="726953" y="726949"/>
            <a:ext cx="4872782" cy="5267922"/>
          </a:xfrm>
          <a:prstGeom prst="rect">
            <a:avLst/>
          </a:prstGeom>
          <a:noFill/>
          <a:extLst>
            <a:ext uri="{909E8E84-426E-40DD-AFC4-6F175D3DCCD1}">
              <a14:hiddenFill xmlns:a14="http://schemas.microsoft.com/office/drawing/2010/main">
                <a:solidFill>
                  <a:srgbClr val="FFFFFF"/>
                </a:solidFill>
              </a14:hiddenFill>
            </a:ext>
          </a:extLst>
        </p:spPr>
      </p:pic>
      <p:sp>
        <p:nvSpPr>
          <p:cNvPr id="2055" name="Rectangle 2054">
            <a:extLst>
              <a:ext uri="{FF2B5EF4-FFF2-40B4-BE49-F238E27FC236}">
                <a16:creationId xmlns:a16="http://schemas.microsoft.com/office/drawing/2014/main" id="{50F78CF7-743D-4F97-AEAF-6D872AEF4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46616" y="726949"/>
            <a:ext cx="1624040" cy="5267922"/>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latin typeface="Tw Cen MT" panose="020B0602020104020603"/>
            </a:endParaRPr>
          </a:p>
        </p:txBody>
      </p:sp>
      <p:cxnSp>
        <p:nvCxnSpPr>
          <p:cNvPr id="2057" name="Straight Connector 2056">
            <a:extLst>
              <a:ext uri="{FF2B5EF4-FFF2-40B4-BE49-F238E27FC236}">
                <a16:creationId xmlns:a16="http://schemas.microsoft.com/office/drawing/2014/main" id="{A7DCBFCC-8C5F-4A93-997F-0A2BB3F0DF7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534400" y="1239486"/>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2" descr="FL DOE Logo">
            <a:extLst>
              <a:ext uri="{FF2B5EF4-FFF2-40B4-BE49-F238E27FC236}">
                <a16:creationId xmlns:a16="http://schemas.microsoft.com/office/drawing/2014/main" id="{F045ADA3-9DAE-9239-8A83-61A638FBF5F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
          <a:stretch/>
        </p:blipFill>
        <p:spPr bwMode="auto">
          <a:xfrm>
            <a:off x="726948" y="6225894"/>
            <a:ext cx="6743704" cy="3347712"/>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384B2D77-0464-47DB-A083-589E192D2BEB}"/>
              </a:ext>
            </a:extLst>
          </p:cNvPr>
          <p:cNvSpPr>
            <a:spLocks noGrp="1"/>
          </p:cNvSpPr>
          <p:nvPr>
            <p:ph idx="1"/>
          </p:nvPr>
        </p:nvSpPr>
        <p:spPr>
          <a:xfrm>
            <a:off x="8927592" y="3429000"/>
            <a:ext cx="8611108" cy="6035040"/>
          </a:xfrm>
        </p:spPr>
        <p:txBody>
          <a:bodyPr>
            <a:normAutofit/>
          </a:bodyPr>
          <a:lstStyle/>
          <a:p>
            <a:pPr marL="0" indent="0">
              <a:buNone/>
            </a:pPr>
            <a:endParaRPr lang="en-US">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altLang="en-US">
                <a:latin typeface="Nirmala UI Semilight" panose="020B0402040204020203" pitchFamily="34" charset="0"/>
                <a:ea typeface="Nirmala UI Semilight" panose="020B0402040204020203" pitchFamily="34" charset="0"/>
                <a:cs typeface="Nirmala UI Semilight" panose="020B0402040204020203" pitchFamily="34" charset="0"/>
              </a:rPr>
              <a:t>Florida Benchmark For Excellent Student Thinking Standards (B.E.S.T)</a:t>
            </a:r>
            <a:r>
              <a:rPr lang="en-US">
                <a:latin typeface="Nirmala UI Semilight" panose="020B0402040204020203" pitchFamily="34" charset="0"/>
                <a:ea typeface="Nirmala UI Semilight" panose="020B0402040204020203" pitchFamily="34" charset="0"/>
                <a:cs typeface="Nirmala UI Semilight" panose="020B0402040204020203" pitchFamily="34" charset="0"/>
              </a:rPr>
              <a:t>. You may read more information by visiting, </a:t>
            </a:r>
            <a:r>
              <a:rPr lang="en-US">
                <a:latin typeface="Nirmala UI Semilight" panose="020B0402040204020203" pitchFamily="34" charset="0"/>
                <a:ea typeface="Nirmala UI Semilight" panose="020B0402040204020203" pitchFamily="34" charset="0"/>
                <a:cs typeface="Nirmala UI Semilight" panose="020B0402040204020203" pitchFamily="34" charset="0"/>
                <a:hlinkClick r:id="rId5"/>
              </a:rPr>
              <a:t>www.fldoe.org</a:t>
            </a:r>
            <a:r>
              <a:rPr lang="en-US">
                <a:latin typeface="Nirmala UI Semilight" panose="020B0402040204020203" pitchFamily="34" charset="0"/>
                <a:ea typeface="Nirmala UI Semilight" panose="020B0402040204020203" pitchFamily="34" charset="0"/>
                <a:cs typeface="Nirmala UI Semilight" panose="020B0402040204020203" pitchFamily="34" charset="0"/>
              </a:rPr>
              <a:t>.  </a:t>
            </a:r>
            <a:endParaRPr lang="en-US" dirty="0"/>
          </a:p>
          <a:p>
            <a:endParaRPr lang="en-US" dirty="0"/>
          </a:p>
        </p:txBody>
      </p:sp>
      <p:sp>
        <p:nvSpPr>
          <p:cNvPr id="3" name="Footer Placeholder 2">
            <a:extLst>
              <a:ext uri="{FF2B5EF4-FFF2-40B4-BE49-F238E27FC236}">
                <a16:creationId xmlns:a16="http://schemas.microsoft.com/office/drawing/2014/main" id="{A1067A76-3FEA-5D76-DBE2-432B00428402}"/>
              </a:ext>
            </a:extLst>
          </p:cNvPr>
          <p:cNvSpPr>
            <a:spLocks noGrp="1"/>
          </p:cNvSpPr>
          <p:nvPr>
            <p:ph type="ftr" sz="quarter" idx="11"/>
          </p:nvPr>
        </p:nvSpPr>
        <p:spPr/>
        <p:txBody>
          <a:bodyPr/>
          <a:lstStyle/>
          <a:p>
            <a:endParaRPr lang="en-US">
              <a:solidFill>
                <a:prstClr val="black">
                  <a:lumMod val="95000"/>
                  <a:lumOff val="5000"/>
                </a:prstClr>
              </a:solidFill>
              <a:latin typeface="Tw Cen MT Condensed" panose="020B0606020104020203"/>
            </a:endParaRPr>
          </a:p>
        </p:txBody>
      </p:sp>
    </p:spTree>
    <p:extLst>
      <p:ext uri="{BB962C8B-B14F-4D97-AF65-F5344CB8AC3E}">
        <p14:creationId xmlns:p14="http://schemas.microsoft.com/office/powerpoint/2010/main" val="1436533489"/>
      </p:ext>
    </p:extLst>
  </p:cSld>
  <p:clrMapOvr>
    <a:masterClrMapping/>
  </p:clrMapOvr>
  <p:transition advTm="15794">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403" name="Straight Connector 14402">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3000" y="1239486"/>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B2012329-BFCE-42E2-9830-FA85866DE92A}"/>
              </a:ext>
            </a:extLst>
          </p:cNvPr>
          <p:cNvSpPr>
            <a:spLocks noGrp="1"/>
          </p:cNvSpPr>
          <p:nvPr>
            <p:ph type="body" idx="1"/>
          </p:nvPr>
        </p:nvSpPr>
        <p:spPr>
          <a:xfrm>
            <a:off x="1352572" y="1239487"/>
            <a:ext cx="6000728" cy="8087394"/>
          </a:xfrm>
        </p:spPr>
        <p:txBody>
          <a:bodyPr spcFirstLastPara="1" vert="horz" wrap="square" lIns="91440" tIns="91440" rIns="91440" bIns="91440" rtlCol="0" anchor="t" anchorCtr="0">
            <a:normAutofit/>
          </a:bodyPr>
          <a:lstStyle/>
          <a:p>
            <a:pPr marL="603886" lvl="1" indent="0" defTabSz="1828800">
              <a:buClr>
                <a:schemeClr val="accent1"/>
              </a:buClr>
              <a:buNone/>
            </a:pPr>
            <a:r>
              <a:rPr lang="en-US" altLang="en-US" sz="2200" dirty="0">
                <a:solidFill>
                  <a:schemeClr val="tx1"/>
                </a:solidFill>
              </a:rPr>
              <a:t>             School Report Cards </a:t>
            </a:r>
          </a:p>
          <a:p>
            <a:pPr lvl="1" defTabSz="1828800">
              <a:buClr>
                <a:schemeClr val="accent1"/>
              </a:buClr>
            </a:pPr>
            <a:r>
              <a:rPr lang="en-US" altLang="en-US" sz="2200" dirty="0">
                <a:solidFill>
                  <a:schemeClr val="tx1"/>
                </a:solidFill>
              </a:rPr>
              <a:t>School Grade and Overview</a:t>
            </a:r>
          </a:p>
          <a:p>
            <a:pPr lvl="1" defTabSz="1828800">
              <a:buClr>
                <a:schemeClr val="accent1"/>
              </a:buClr>
            </a:pPr>
            <a:r>
              <a:rPr lang="en-US" altLang="en-US" sz="2200" dirty="0">
                <a:solidFill>
                  <a:schemeClr val="tx1"/>
                </a:solidFill>
              </a:rPr>
              <a:t>Population and Enrollment </a:t>
            </a:r>
          </a:p>
          <a:p>
            <a:pPr lvl="1" defTabSz="1828800">
              <a:buClr>
                <a:schemeClr val="accent1"/>
              </a:buClr>
            </a:pPr>
            <a:r>
              <a:rPr lang="en-US" altLang="en-US" sz="2200" dirty="0">
                <a:solidFill>
                  <a:schemeClr val="tx1"/>
                </a:solidFill>
              </a:rPr>
              <a:t>Assessments – Academic Achievement, Growth, and Population</a:t>
            </a:r>
          </a:p>
          <a:p>
            <a:pPr lvl="1" defTabSz="1828800">
              <a:buClr>
                <a:schemeClr val="accent1"/>
              </a:buClr>
            </a:pPr>
            <a:r>
              <a:rPr lang="en-US" altLang="en-US" sz="2200" dirty="0">
                <a:solidFill>
                  <a:schemeClr val="tx1"/>
                </a:solidFill>
              </a:rPr>
              <a:t>Assessments – English Language Learners </a:t>
            </a:r>
          </a:p>
          <a:p>
            <a:pPr lvl="1" defTabSz="1828800">
              <a:buClr>
                <a:schemeClr val="accent1"/>
              </a:buClr>
            </a:pPr>
            <a:r>
              <a:rPr lang="en-US" altLang="en-US" sz="2200" dirty="0">
                <a:solidFill>
                  <a:schemeClr val="tx1"/>
                </a:solidFill>
              </a:rPr>
              <a:t>Graduation and Beyond</a:t>
            </a:r>
          </a:p>
          <a:p>
            <a:pPr lvl="1" defTabSz="1828800">
              <a:buClr>
                <a:schemeClr val="accent1"/>
              </a:buClr>
            </a:pPr>
            <a:r>
              <a:rPr lang="en-US" altLang="en-US" sz="2200" dirty="0">
                <a:solidFill>
                  <a:schemeClr val="tx1"/>
                </a:solidFill>
              </a:rPr>
              <a:t>Educator Qualifications and Equity </a:t>
            </a:r>
          </a:p>
          <a:p>
            <a:pPr lvl="1" defTabSz="1828800">
              <a:buClr>
                <a:schemeClr val="accent1"/>
              </a:buClr>
            </a:pPr>
            <a:r>
              <a:rPr lang="en-US" altLang="en-US" sz="2200" dirty="0">
                <a:solidFill>
                  <a:schemeClr val="tx1"/>
                </a:solidFill>
              </a:rPr>
              <a:t>Long-Term Goals and Interim Progress</a:t>
            </a:r>
          </a:p>
          <a:p>
            <a:pPr lvl="1" defTabSz="1828800">
              <a:buClr>
                <a:schemeClr val="accent1"/>
              </a:buClr>
            </a:pPr>
            <a:r>
              <a:rPr lang="en-US" altLang="en-US" sz="2200" dirty="0">
                <a:solidFill>
                  <a:schemeClr val="tx1"/>
                </a:solidFill>
              </a:rPr>
              <a:t>Accelerated Course Enrollment </a:t>
            </a:r>
          </a:p>
          <a:p>
            <a:pPr lvl="1" defTabSz="1828800">
              <a:buClr>
                <a:schemeClr val="accent1"/>
              </a:buClr>
            </a:pPr>
            <a:r>
              <a:rPr lang="en-US" altLang="en-US" sz="2200" dirty="0">
                <a:solidFill>
                  <a:schemeClr val="tx1"/>
                </a:solidFill>
              </a:rPr>
              <a:t>Per-Pupil Expenditures </a:t>
            </a:r>
          </a:p>
          <a:p>
            <a:pPr lvl="1" defTabSz="1828800">
              <a:buClr>
                <a:schemeClr val="accent1"/>
              </a:buClr>
            </a:pPr>
            <a:r>
              <a:rPr lang="en-US" altLang="en-US" sz="2200" dirty="0">
                <a:solidFill>
                  <a:schemeClr val="tx1"/>
                </a:solidFill>
              </a:rPr>
              <a:t>National Data</a:t>
            </a:r>
          </a:p>
          <a:p>
            <a:pPr lvl="1" defTabSz="1828800">
              <a:buClr>
                <a:schemeClr val="accent1"/>
              </a:buClr>
            </a:pPr>
            <a:endParaRPr lang="en-US" altLang="en-US" sz="1800" dirty="0">
              <a:solidFill>
                <a:schemeClr val="tx1"/>
              </a:solidFill>
            </a:endParaRPr>
          </a:p>
          <a:p>
            <a:pPr marL="603886" lvl="1" indent="0" defTabSz="1828800">
              <a:buClr>
                <a:schemeClr val="accent1"/>
              </a:buClr>
              <a:buNone/>
            </a:pPr>
            <a:r>
              <a:rPr lang="en-US" altLang="en-US" sz="2200" dirty="0">
                <a:solidFill>
                  <a:schemeClr val="tx1"/>
                </a:solidFill>
              </a:rPr>
              <a:t>Available online at </a:t>
            </a:r>
            <a:r>
              <a:rPr lang="en-US" sz="2200" dirty="0">
                <a:solidFill>
                  <a:schemeClr val="tx1"/>
                </a:solidFill>
                <a:hlinkClick r:id="rId3"/>
              </a:rPr>
              <a:t>https://edudata.fldoe.org/</a:t>
            </a:r>
            <a:r>
              <a:rPr lang="en-US" altLang="en-US" sz="2200" dirty="0">
                <a:solidFill>
                  <a:schemeClr val="tx1"/>
                </a:solidFill>
              </a:rPr>
              <a:t> </a:t>
            </a:r>
            <a:r>
              <a:rPr lang="en-US" sz="2200" dirty="0">
                <a:solidFill>
                  <a:schemeClr val="tx1"/>
                </a:solidFill>
              </a:rPr>
              <a:t>or Front Office </a:t>
            </a:r>
          </a:p>
          <a:p>
            <a:pPr defTabSz="1828800">
              <a:buClr>
                <a:schemeClr val="accent1"/>
              </a:buClr>
            </a:pPr>
            <a:endParaRPr lang="en-US" sz="1800" dirty="0">
              <a:solidFill>
                <a:schemeClr val="tx1"/>
              </a:solidFill>
            </a:endParaRPr>
          </a:p>
        </p:txBody>
      </p:sp>
      <p:pic>
        <p:nvPicPr>
          <p:cNvPr id="7170" name="Picture 2" descr="Restoring Success: The Year of Accountability | Restoration &amp; Remediation  Magazine">
            <a:extLst>
              <a:ext uri="{FF2B5EF4-FFF2-40B4-BE49-F238E27FC236}">
                <a16:creationId xmlns:a16="http://schemas.microsoft.com/office/drawing/2014/main" id="{4340BA0F-CD74-0328-6271-F3C8A77D527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7270493" y="1714175"/>
            <a:ext cx="10364366" cy="5829950"/>
          </a:xfrm>
          <a:prstGeom prst="rect">
            <a:avLst/>
          </a:prstGeom>
          <a:solidFill>
            <a:srgbClr val="0070C0"/>
          </a:solidFill>
          <a:ln>
            <a:solidFill>
              <a:srgbClr val="00B0F0"/>
            </a:solidFill>
          </a:ln>
          <a:effectLst>
            <a:outerShdw blurRad="50800" dist="38100" dir="5400000" algn="t" rotWithShape="0">
              <a:prstClr val="black">
                <a:alpha val="40000"/>
              </a:prstClr>
            </a:outerShdw>
          </a:effectLst>
          <a:scene3d>
            <a:camera prst="orthographicFront">
              <a:rot lat="0" lon="0" rev="0"/>
            </a:camera>
            <a:lightRig rig="contrasting" dir="t">
              <a:rot lat="0" lon="0" rev="1500000"/>
            </a:lightRig>
          </a:scene3d>
          <a:sp3d prstMaterial="metal">
            <a:bevelT w="88900" h="88900" prst="coolSlant"/>
          </a:sp3d>
        </p:spPr>
      </p:pic>
      <p:pic>
        <p:nvPicPr>
          <p:cNvPr id="4" name="Picture 3">
            <a:extLst>
              <a:ext uri="{FF2B5EF4-FFF2-40B4-BE49-F238E27FC236}">
                <a16:creationId xmlns:a16="http://schemas.microsoft.com/office/drawing/2014/main" id="{14AB2D10-F529-4D8D-F354-4E8905FC9AA4}"/>
              </a:ext>
            </a:extLst>
          </p:cNvPr>
          <p:cNvPicPr>
            <a:picLocks noChangeAspect="1"/>
          </p:cNvPicPr>
          <p:nvPr/>
        </p:nvPicPr>
        <p:blipFill>
          <a:blip r:embed="rId5"/>
          <a:stretch>
            <a:fillRect/>
          </a:stretch>
        </p:blipFill>
        <p:spPr>
          <a:xfrm>
            <a:off x="0" y="8801101"/>
            <a:ext cx="18287998" cy="1485900"/>
          </a:xfrm>
          <a:prstGeom prst="rect">
            <a:avLst/>
          </a:prstGeom>
        </p:spPr>
      </p:pic>
    </p:spTree>
    <p:extLst>
      <p:ext uri="{BB962C8B-B14F-4D97-AF65-F5344CB8AC3E}">
        <p14:creationId xmlns:p14="http://schemas.microsoft.com/office/powerpoint/2010/main" val="3557818378"/>
      </p:ext>
    </p:extLst>
  </p:cSld>
  <p:clrMapOvr>
    <a:masterClrMapping/>
  </p:clrMapOvr>
  <p:transition advTm="29711">
    <p:fade thruBlk="1"/>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0" name="Rectangle 19">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2250"/>
            <a:ext cx="18287997" cy="10287000"/>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52" y="-2250"/>
            <a:ext cx="12179899" cy="10287001"/>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D0659F6-0853-468D-B1B2-44FDBE98B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3908" y="-4500"/>
            <a:ext cx="18301897" cy="10289251"/>
          </a:xfrm>
          <a:prstGeom prst="rect">
            <a:avLst/>
          </a:prstGeom>
          <a:gradFill>
            <a:gsLst>
              <a:gs pos="0">
                <a:srgbClr val="000000">
                  <a:alpha val="71765"/>
                </a:srgbClr>
              </a:gs>
              <a:gs pos="100000">
                <a:schemeClr val="accent1">
                  <a:alpha val="24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17804" y="0"/>
            <a:ext cx="17577147" cy="10287000"/>
          </a:xfrm>
          <a:prstGeom prst="rect">
            <a:avLst/>
          </a:prstGeom>
          <a:gradFill>
            <a:gsLst>
              <a:gs pos="19000">
                <a:srgbClr val="000000">
                  <a:alpha val="62000"/>
                </a:srgbClr>
              </a:gs>
              <a:gs pos="100000">
                <a:schemeClr val="accent1">
                  <a:lumMod val="75000"/>
                  <a:alpha val="44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6"/>
          <p:cNvSpPr txBox="1"/>
          <p:nvPr/>
        </p:nvSpPr>
        <p:spPr>
          <a:xfrm>
            <a:off x="1713958" y="841804"/>
            <a:ext cx="14899037" cy="1748994"/>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400">
                <a:solidFill>
                  <a:srgbClr val="FFFFFF"/>
                </a:solidFill>
                <a:latin typeface="+mj-lt"/>
                <a:ea typeface="+mj-ea"/>
                <a:cs typeface="+mj-cs"/>
              </a:rPr>
              <a:t>Azalea Elementary Title l Annual Meeting</a:t>
            </a:r>
          </a:p>
          <a:p>
            <a:pPr algn="ctr">
              <a:lnSpc>
                <a:spcPct val="90000"/>
              </a:lnSpc>
              <a:spcBef>
                <a:spcPct val="0"/>
              </a:spcBef>
              <a:spcAft>
                <a:spcPts val="600"/>
              </a:spcAft>
            </a:pPr>
            <a:endParaRPr lang="en-US" sz="3400">
              <a:solidFill>
                <a:srgbClr val="FFFFFF"/>
              </a:solidFill>
              <a:latin typeface="+mj-lt"/>
              <a:ea typeface="+mj-ea"/>
              <a:cs typeface="+mj-cs"/>
            </a:endParaRPr>
          </a:p>
          <a:p>
            <a:pPr algn="ctr">
              <a:lnSpc>
                <a:spcPct val="90000"/>
              </a:lnSpc>
              <a:spcBef>
                <a:spcPct val="0"/>
              </a:spcBef>
              <a:spcAft>
                <a:spcPts val="600"/>
              </a:spcAft>
            </a:pPr>
            <a:r>
              <a:rPr lang="en-US" sz="3400">
                <a:solidFill>
                  <a:srgbClr val="FFFFFF"/>
                </a:solidFill>
                <a:latin typeface="+mj-lt"/>
                <a:ea typeface="+mj-ea"/>
                <a:cs typeface="+mj-cs"/>
              </a:rPr>
              <a:t>2024-25</a:t>
            </a:r>
          </a:p>
        </p:txBody>
      </p:sp>
      <p:sp>
        <p:nvSpPr>
          <p:cNvPr id="21" name="Rectangle 20">
            <a:extLst>
              <a:ext uri="{FF2B5EF4-FFF2-40B4-BE49-F238E27FC236}">
                <a16:creationId xmlns:a16="http://schemas.microsoft.com/office/drawing/2014/main" id="{977ACDD7-882D-4B81-A213-84C82B96B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 y="4332511"/>
            <a:ext cx="18305728" cy="5952237"/>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43FE83E-1EAB-A09C-1C33-98B946A1C3B9}"/>
              </a:ext>
            </a:extLst>
          </p:cNvPr>
          <p:cNvPicPr>
            <a:picLocks noChangeAspect="1"/>
          </p:cNvPicPr>
          <p:nvPr/>
        </p:nvPicPr>
        <p:blipFill>
          <a:blip r:embed="rId3"/>
          <a:stretch>
            <a:fillRect/>
          </a:stretch>
        </p:blipFill>
        <p:spPr>
          <a:xfrm>
            <a:off x="2032592" y="3200637"/>
            <a:ext cx="5798143" cy="5871538"/>
          </a:xfrm>
          <a:prstGeom prst="rect">
            <a:avLst/>
          </a:prstGeom>
        </p:spPr>
      </p:pic>
      <p:pic>
        <p:nvPicPr>
          <p:cNvPr id="3" name="Picture 3"/>
          <p:cNvPicPr>
            <a:picLocks noChangeAspect="1"/>
          </p:cNvPicPr>
          <p:nvPr/>
        </p:nvPicPr>
        <p:blipFill>
          <a:blip r:embed="rId4"/>
          <a:stretch>
            <a:fillRect/>
          </a:stretch>
        </p:blipFill>
        <p:spPr>
          <a:xfrm>
            <a:off x="9526086" y="3928133"/>
            <a:ext cx="6729322" cy="33983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1812"/>
    </mc:Choice>
    <mc:Fallback xmlns="">
      <p:transition spd="slow" advTm="31812"/>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9"/>
        <p:cNvGrpSpPr/>
        <p:nvPr/>
      </p:nvGrpSpPr>
      <p:grpSpPr>
        <a:xfrm>
          <a:off x="0" y="0"/>
          <a:ext cx="0" cy="0"/>
          <a:chOff x="0" y="0"/>
          <a:chExt cx="0" cy="0"/>
        </a:xfrm>
      </p:grpSpPr>
      <p:sp>
        <p:nvSpPr>
          <p:cNvPr id="221" name="Google Shape;221;p26"/>
          <p:cNvSpPr txBox="1">
            <a:spLocks noGrp="1"/>
          </p:cNvSpPr>
          <p:nvPr>
            <p:ph type="subTitle" idx="4294967295"/>
          </p:nvPr>
        </p:nvSpPr>
        <p:spPr>
          <a:xfrm>
            <a:off x="3257550" y="3785726"/>
            <a:ext cx="12890500" cy="4253374"/>
          </a:xfrm>
          <a:prstGeom prst="rect">
            <a:avLst/>
          </a:prstGeom>
        </p:spPr>
        <p:txBody>
          <a:bodyPr spcFirstLastPara="1" vert="horz" wrap="square" lIns="182850" tIns="182850" rIns="182850" bIns="182850" rtlCol="0" anchor="t" anchorCtr="0">
            <a:noAutofit/>
          </a:bodyPr>
          <a:lstStyle/>
          <a:p>
            <a:pPr marL="0" indent="0">
              <a:buNone/>
            </a:pPr>
            <a:r>
              <a:rPr lang="en-US" alt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9/5 and 9/6 Grandparents Day Lunch</a:t>
            </a:r>
          </a:p>
          <a:p>
            <a:pPr marL="0" indent="0">
              <a:buNone/>
            </a:pPr>
            <a:r>
              <a:rPr lang="en-US" alt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10/25 Trunk or Treat Fall Festival</a:t>
            </a:r>
          </a:p>
          <a:p>
            <a:pPr marL="0" indent="0">
              <a:buNone/>
            </a:pPr>
            <a:r>
              <a:rPr lang="en-US" alt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10/31 Fall “Halloween” Parade</a:t>
            </a:r>
          </a:p>
          <a:p>
            <a:pPr marL="0" indent="0">
              <a:buNone/>
            </a:pPr>
            <a:r>
              <a:rPr lang="en-US" alt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11/20 and 11/21 Thanksgiving Lunch</a:t>
            </a:r>
          </a:p>
          <a:p>
            <a:pPr marL="0" indent="0">
              <a:buNone/>
            </a:pPr>
            <a:r>
              <a:rPr lang="en-US" alt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12/12 Disney themed STEAM Night</a:t>
            </a:r>
          </a:p>
          <a:p>
            <a:pPr marL="0" indent="0">
              <a:spcBef>
                <a:spcPts val="1200"/>
              </a:spcBef>
              <a:spcAft>
                <a:spcPts val="0"/>
              </a:spcAft>
              <a:buNone/>
            </a:pPr>
            <a:endParaRPr sz="4800" dirty="0">
              <a:solidFill>
                <a:schemeClr val="lt1"/>
              </a:solidFill>
            </a:endParaRPr>
          </a:p>
        </p:txBody>
      </p:sp>
      <p:sp>
        <p:nvSpPr>
          <p:cNvPr id="222" name="Google Shape;222;p26"/>
          <p:cNvSpPr/>
          <p:nvPr/>
        </p:nvSpPr>
        <p:spPr>
          <a:xfrm>
            <a:off x="0" y="4016776"/>
            <a:ext cx="1881000" cy="1337400"/>
          </a:xfrm>
          <a:prstGeom prst="rightArrow">
            <a:avLst>
              <a:gd name="adj1" fmla="val 61815"/>
              <a:gd name="adj2" fmla="val 50000"/>
            </a:avLst>
          </a:prstGeom>
          <a:solidFill>
            <a:schemeClr val="accent3"/>
          </a:solidFill>
          <a:ln>
            <a:noFill/>
          </a:ln>
        </p:spPr>
        <p:txBody>
          <a:bodyPr spcFirstLastPara="1" wrap="square" lIns="182850" tIns="182850" rIns="182850" bIns="182850" anchor="ctr" anchorCtr="0">
            <a:noAutofit/>
          </a:bodyPr>
          <a:lstStyle/>
          <a:p>
            <a:endParaRPr sz="3600">
              <a:solidFill>
                <a:prstClr val="black"/>
              </a:solidFill>
              <a:latin typeface="Tw Cen MT" panose="020B0602020104020603"/>
            </a:endParaRPr>
          </a:p>
        </p:txBody>
      </p:sp>
      <p:pic>
        <p:nvPicPr>
          <p:cNvPr id="2" name="Picture 4" descr="Cokesbury's Vacation Bible School (VBS ...">
            <a:extLst>
              <a:ext uri="{FF2B5EF4-FFF2-40B4-BE49-F238E27FC236}">
                <a16:creationId xmlns:a16="http://schemas.microsoft.com/office/drawing/2014/main" id="{FF39385B-0F6E-E4BB-196C-77731A1C3D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4175" y="225827"/>
            <a:ext cx="4819650" cy="3393674"/>
          </a:xfrm>
          <a:prstGeom prst="rect">
            <a:avLst/>
          </a:prstGeom>
          <a:noFill/>
          <a:effectLst>
            <a:glow rad="228600">
              <a:schemeClr val="accent6">
                <a:satMod val="175000"/>
                <a:alpha val="40000"/>
              </a:schemeClr>
            </a:glow>
          </a:effectLst>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5282D4A-3ECB-5E6B-37BB-6ABD721ACB4D}"/>
              </a:ext>
            </a:extLst>
          </p:cNvPr>
          <p:cNvPicPr>
            <a:picLocks noChangeAspect="1"/>
          </p:cNvPicPr>
          <p:nvPr/>
        </p:nvPicPr>
        <p:blipFill>
          <a:blip r:embed="rId4"/>
          <a:stretch>
            <a:fillRect/>
          </a:stretch>
        </p:blipFill>
        <p:spPr>
          <a:xfrm>
            <a:off x="0" y="8718551"/>
            <a:ext cx="18288000" cy="1568450"/>
          </a:xfrm>
          <a:prstGeom prst="rect">
            <a:avLst/>
          </a:prstGeom>
        </p:spPr>
      </p:pic>
    </p:spTree>
  </p:cSld>
  <p:clrMapOvr>
    <a:masterClrMapping/>
  </p:clrMapOvr>
  <p:transition advTm="31924">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186" name="Straight Connector 7185">
            <a:extLst>
              <a:ext uri="{FF2B5EF4-FFF2-40B4-BE49-F238E27FC236}">
                <a16:creationId xmlns:a16="http://schemas.microsoft.com/office/drawing/2014/main" id="{C30962D2-9C5F-4C2F-9D75-5047CCE94C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3000" y="1239486"/>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2D5152F-63D3-482F-96E7-33310E2EB597}"/>
              </a:ext>
            </a:extLst>
          </p:cNvPr>
          <p:cNvSpPr>
            <a:spLocks noGrp="1"/>
          </p:cNvSpPr>
          <p:nvPr>
            <p:ph type="title"/>
          </p:nvPr>
        </p:nvSpPr>
        <p:spPr>
          <a:xfrm>
            <a:off x="1536193" y="877824"/>
            <a:ext cx="8853090" cy="2249424"/>
          </a:xfrm>
        </p:spPr>
        <p:txBody>
          <a:bodyPr spcFirstLastPara="1" vert="horz" wrap="square" lIns="182880" tIns="91440" rIns="182880" bIns="91440" rtlCol="0" anchor="ctr" anchorCtr="0">
            <a:normAutofit/>
          </a:bodyPr>
          <a:lstStyle/>
          <a:p>
            <a:pPr defTabSz="1828800">
              <a:spcBef>
                <a:spcPct val="0"/>
              </a:spcBef>
            </a:pPr>
            <a:r>
              <a:rPr lang="en-US" altLang="en-US" sz="7800" spc="200"/>
              <a:t>Parent Advisory Council (PAC)</a:t>
            </a:r>
            <a:endParaRPr lang="en-US" sz="7800" spc="200"/>
          </a:p>
        </p:txBody>
      </p:sp>
      <p:sp>
        <p:nvSpPr>
          <p:cNvPr id="3" name="Text Placeholder 2">
            <a:extLst>
              <a:ext uri="{FF2B5EF4-FFF2-40B4-BE49-F238E27FC236}">
                <a16:creationId xmlns:a16="http://schemas.microsoft.com/office/drawing/2014/main" id="{2E9D2DB4-7985-4832-9C2B-0790191C4DBD}"/>
              </a:ext>
            </a:extLst>
          </p:cNvPr>
          <p:cNvSpPr>
            <a:spLocks noGrp="1"/>
          </p:cNvSpPr>
          <p:nvPr>
            <p:ph type="body" idx="1"/>
          </p:nvPr>
        </p:nvSpPr>
        <p:spPr>
          <a:xfrm>
            <a:off x="1536193" y="3429000"/>
            <a:ext cx="8853090" cy="5897880"/>
          </a:xfrm>
        </p:spPr>
        <p:txBody>
          <a:bodyPr spcFirstLastPara="1" vert="horz" wrap="square" lIns="91440" tIns="91440" rIns="91440" bIns="91440" rtlCol="0" anchor="t" anchorCtr="0">
            <a:normAutofit/>
          </a:bodyPr>
          <a:lstStyle/>
          <a:p>
            <a:pPr defTabSz="1828800">
              <a:buClr>
                <a:schemeClr val="accent1"/>
              </a:buClr>
              <a:buFont typeface="Arial" panose="020B0604020202020204" pitchFamily="34" charset="0"/>
              <a:buChar char="•"/>
              <a:defRPr/>
            </a:pPr>
            <a:r>
              <a:rPr lang="en-US" sz="2600" dirty="0">
                <a:solidFill>
                  <a:schemeClr val="tx1"/>
                </a:solidFill>
              </a:rPr>
              <a:t>The District has a Parent and Family Engagement Plan. The summary of the plan is in the Title I School &amp; Family Partnership Overview.</a:t>
            </a:r>
          </a:p>
          <a:p>
            <a:pPr defTabSz="1828800">
              <a:buClr>
                <a:schemeClr val="accent1"/>
              </a:buClr>
              <a:buFont typeface="Arial" panose="020B0604020202020204" pitchFamily="34" charset="0"/>
              <a:buChar char="•"/>
              <a:defRPr/>
            </a:pPr>
            <a:r>
              <a:rPr lang="en-US" sz="2600" dirty="0">
                <a:solidFill>
                  <a:schemeClr val="tx1"/>
                </a:solidFill>
              </a:rPr>
              <a:t>You may access the full plan at </a:t>
            </a:r>
            <a:r>
              <a:rPr lang="en-US" sz="2600" dirty="0">
                <a:solidFill>
                  <a:schemeClr val="tx1"/>
                </a:solidFill>
                <a:hlinkClick r:id="rId3"/>
              </a:rPr>
              <a:t>www.pcsb.org/titleone</a:t>
            </a:r>
            <a:endParaRPr lang="en-US" sz="2600" dirty="0">
              <a:solidFill>
                <a:schemeClr val="tx1"/>
              </a:solidFill>
            </a:endParaRPr>
          </a:p>
          <a:p>
            <a:pPr defTabSz="1828800">
              <a:buClr>
                <a:schemeClr val="accent1"/>
              </a:buClr>
              <a:buFont typeface="Arial" panose="020B0604020202020204" pitchFamily="34" charset="0"/>
              <a:buChar char="•"/>
              <a:defRPr/>
            </a:pPr>
            <a:r>
              <a:rPr lang="en-US" sz="2600" dirty="0">
                <a:solidFill>
                  <a:schemeClr val="tx1"/>
                </a:solidFill>
              </a:rPr>
              <a:t>The Parent Advisory Council (PAC) is responsible for reviewing and revising the District PFEP.  </a:t>
            </a:r>
          </a:p>
          <a:p>
            <a:pPr defTabSz="1828800">
              <a:buClr>
                <a:schemeClr val="accent1"/>
              </a:buClr>
              <a:buFont typeface="Arial" panose="020B0604020202020204" pitchFamily="34" charset="0"/>
              <a:buChar char="•"/>
              <a:defRPr/>
            </a:pPr>
            <a:r>
              <a:rPr lang="en-US" sz="2600" dirty="0">
                <a:solidFill>
                  <a:schemeClr val="tx1"/>
                </a:solidFill>
              </a:rPr>
              <a:t>PAC will meet virtually or in person with the district’s Title I staff.</a:t>
            </a:r>
          </a:p>
          <a:p>
            <a:pPr defTabSz="1828800">
              <a:buClr>
                <a:schemeClr val="accent1"/>
              </a:buClr>
              <a:buFont typeface="Arial" panose="020B0604020202020204" pitchFamily="34" charset="0"/>
              <a:buChar char="•"/>
              <a:defRPr/>
            </a:pPr>
            <a:r>
              <a:rPr lang="en-US" sz="2600" dirty="0">
                <a:solidFill>
                  <a:schemeClr val="tx1"/>
                </a:solidFill>
              </a:rPr>
              <a:t>Each school is committed to having at least one member representative in PAC. </a:t>
            </a:r>
          </a:p>
          <a:p>
            <a:pPr defTabSz="1828800">
              <a:buClr>
                <a:schemeClr val="accent1"/>
              </a:buClr>
              <a:buFont typeface="Arial" panose="020B0604020202020204" pitchFamily="34" charset="0"/>
              <a:buChar char="•"/>
              <a:defRPr/>
            </a:pPr>
            <a:r>
              <a:rPr lang="en-US" sz="2600" dirty="0">
                <a:solidFill>
                  <a:schemeClr val="tx1"/>
                </a:solidFill>
              </a:rPr>
              <a:t>PAC meets twice a year, if you are interested in representing our school please notify, Insert contact person</a:t>
            </a:r>
          </a:p>
          <a:p>
            <a:pPr defTabSz="1828800">
              <a:buClr>
                <a:schemeClr val="accent1"/>
              </a:buClr>
            </a:pPr>
            <a:endParaRPr lang="en-US" sz="2600" dirty="0">
              <a:solidFill>
                <a:schemeClr val="tx1"/>
              </a:solidFill>
            </a:endParaRPr>
          </a:p>
        </p:txBody>
      </p:sp>
      <p:pic>
        <p:nvPicPr>
          <p:cNvPr id="7170" name="Picture 2" descr="Parent Advisory Council meeting will be held Tuesday | Natchitoches Parish  Journal">
            <a:extLst>
              <a:ext uri="{FF2B5EF4-FFF2-40B4-BE49-F238E27FC236}">
                <a16:creationId xmlns:a16="http://schemas.microsoft.com/office/drawing/2014/main" id="{45BF99EE-D701-20E6-733D-B4524264CF7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1328400" y="6117337"/>
            <a:ext cx="5999480" cy="32095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qr code on a green background">
            <a:extLst>
              <a:ext uri="{FF2B5EF4-FFF2-40B4-BE49-F238E27FC236}">
                <a16:creationId xmlns:a16="http://schemas.microsoft.com/office/drawing/2014/main" id="{866D1D7E-9820-D542-51B6-585FD6965230}"/>
              </a:ext>
            </a:extLst>
          </p:cNvPr>
          <p:cNvPicPr>
            <a:picLocks noChangeAspect="1"/>
          </p:cNvPicPr>
          <p:nvPr/>
        </p:nvPicPr>
        <p:blipFill>
          <a:blip r:embed="rId5"/>
          <a:stretch>
            <a:fillRect/>
          </a:stretch>
        </p:blipFill>
        <p:spPr>
          <a:xfrm>
            <a:off x="11756390" y="594658"/>
            <a:ext cx="5143500" cy="5143500"/>
          </a:xfrm>
          <a:prstGeom prst="rect">
            <a:avLst/>
          </a:prstGeom>
        </p:spPr>
      </p:pic>
      <p:pic>
        <p:nvPicPr>
          <p:cNvPr id="6" name="Picture 5">
            <a:extLst>
              <a:ext uri="{FF2B5EF4-FFF2-40B4-BE49-F238E27FC236}">
                <a16:creationId xmlns:a16="http://schemas.microsoft.com/office/drawing/2014/main" id="{CE8CA59B-4FBB-9604-FD47-C0CF29AAEA3E}"/>
              </a:ext>
            </a:extLst>
          </p:cNvPr>
          <p:cNvPicPr>
            <a:picLocks noChangeAspect="1"/>
          </p:cNvPicPr>
          <p:nvPr/>
        </p:nvPicPr>
        <p:blipFill>
          <a:blip r:embed="rId6"/>
          <a:stretch>
            <a:fillRect/>
          </a:stretch>
        </p:blipFill>
        <p:spPr>
          <a:xfrm>
            <a:off x="6928" y="8724900"/>
            <a:ext cx="18281072" cy="1562100"/>
          </a:xfrm>
          <a:prstGeom prst="rect">
            <a:avLst/>
          </a:prstGeom>
        </p:spPr>
      </p:pic>
    </p:spTree>
    <p:extLst>
      <p:ext uri="{BB962C8B-B14F-4D97-AF65-F5344CB8AC3E}">
        <p14:creationId xmlns:p14="http://schemas.microsoft.com/office/powerpoint/2010/main" val="3409058185"/>
      </p:ext>
    </p:extLst>
  </p:cSld>
  <p:clrMapOvr>
    <a:masterClrMapping/>
  </p:clrMapOvr>
  <p:transition advTm="35063">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FCEE7-CA97-4222-A970-7F620AB0F4CA}"/>
              </a:ext>
            </a:extLst>
          </p:cNvPr>
          <p:cNvSpPr>
            <a:spLocks noGrp="1"/>
          </p:cNvSpPr>
          <p:nvPr>
            <p:ph type="title"/>
          </p:nvPr>
        </p:nvSpPr>
        <p:spPr/>
        <p:txBody>
          <a:bodyPr/>
          <a:lstStyle/>
          <a:p>
            <a:r>
              <a:rPr lang="en-US" dirty="0"/>
              <a:t>Additional Resources</a:t>
            </a:r>
          </a:p>
        </p:txBody>
      </p:sp>
      <p:pic>
        <p:nvPicPr>
          <p:cNvPr id="2050" name="Picture 2" descr="Get Engaged logo ">
            <a:extLst>
              <a:ext uri="{FF2B5EF4-FFF2-40B4-BE49-F238E27FC236}">
                <a16:creationId xmlns:a16="http://schemas.microsoft.com/office/drawing/2014/main" id="{2EF341C3-21FF-4C8D-8692-DBC8EA4B77F2}"/>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887200" y="6286500"/>
            <a:ext cx="4401610" cy="239447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FF223425-A455-4411-A50A-36506BD81B6B}"/>
              </a:ext>
            </a:extLst>
          </p:cNvPr>
          <p:cNvSpPr txBox="1"/>
          <p:nvPr/>
        </p:nvSpPr>
        <p:spPr>
          <a:xfrm>
            <a:off x="2401134" y="2730049"/>
            <a:ext cx="6942220" cy="3647152"/>
          </a:xfrm>
          <a:prstGeom prst="rect">
            <a:avLst/>
          </a:prstGeom>
          <a:noFill/>
        </p:spPr>
        <p:txBody>
          <a:bodyPr wrap="square" rtlCol="0">
            <a:spAutoFit/>
          </a:bodyPr>
          <a:lstStyle/>
          <a:p>
            <a:r>
              <a:rPr lang="en-US" sz="2100" b="1" dirty="0">
                <a:solidFill>
                  <a:srgbClr val="032B5B"/>
                </a:solidFill>
                <a:latin typeface="Open Sans Condensed"/>
              </a:rPr>
              <a:t>Learning at Home Family Resources - </a:t>
            </a:r>
            <a:r>
              <a:rPr lang="en-US" sz="2100" u="sng" dirty="0">
                <a:solidFill>
                  <a:prstClr val="black"/>
                </a:solidFill>
                <a:latin typeface="Tw Cen MT" panose="020B0602020104020603"/>
                <a:hlinkClick r:id="rId4"/>
              </a:rPr>
              <a:t>https://www.pcsb.org/Page/32836</a:t>
            </a:r>
            <a:endParaRPr lang="en-US" sz="2100" u="sng" dirty="0">
              <a:solidFill>
                <a:prstClr val="black"/>
              </a:solidFill>
              <a:latin typeface="Tw Cen MT" panose="020B0602020104020603"/>
            </a:endParaRPr>
          </a:p>
          <a:p>
            <a:endParaRPr lang="en-US" sz="2100" b="1" dirty="0">
              <a:solidFill>
                <a:srgbClr val="032B5B"/>
              </a:solidFill>
              <a:latin typeface="Open Sans Condensed"/>
            </a:endParaRPr>
          </a:p>
          <a:p>
            <a:r>
              <a:rPr lang="en-US" sz="2100" b="1" dirty="0">
                <a:solidFill>
                  <a:srgbClr val="032B5B"/>
                </a:solidFill>
                <a:latin typeface="Open Sans Condensed"/>
              </a:rPr>
              <a:t>Volunteer in a Pinellas County School - </a:t>
            </a:r>
            <a:r>
              <a:rPr lang="en-US" sz="2100" i="1" dirty="0">
                <a:solidFill>
                  <a:prstClr val="black"/>
                </a:solidFill>
                <a:latin typeface="Tw Cen MT" panose="020B0602020104020603"/>
                <a:hlinkClick r:id="rId5"/>
              </a:rPr>
              <a:t>htt</a:t>
            </a:r>
            <a:r>
              <a:rPr lang="en-US" sz="2100" dirty="0">
                <a:solidFill>
                  <a:prstClr val="black"/>
                </a:solidFill>
                <a:latin typeface="Tw Cen MT" panose="020B0602020104020603"/>
                <a:hlinkClick r:id="rId5"/>
              </a:rPr>
              <a:t>ps://www.pcsb.org/Page/459</a:t>
            </a:r>
            <a:endParaRPr lang="en-US" sz="2100" dirty="0">
              <a:solidFill>
                <a:prstClr val="black"/>
              </a:solidFill>
              <a:latin typeface="Tw Cen MT" panose="020B0602020104020603"/>
            </a:endParaRPr>
          </a:p>
          <a:p>
            <a:r>
              <a:rPr lang="en-US" sz="2100" b="1" dirty="0">
                <a:solidFill>
                  <a:srgbClr val="032B5B"/>
                </a:solidFill>
                <a:latin typeface="Open Sans Condensed"/>
              </a:rPr>
              <a:t> </a:t>
            </a:r>
          </a:p>
          <a:p>
            <a:r>
              <a:rPr lang="en-US" sz="2100" b="1" dirty="0">
                <a:solidFill>
                  <a:srgbClr val="032B5B"/>
                </a:solidFill>
                <a:latin typeface="Open Sans Condensed"/>
              </a:rPr>
              <a:t>Parent Academy POWER HOURS Webinars - </a:t>
            </a:r>
            <a:r>
              <a:rPr lang="en-US" sz="2100" dirty="0">
                <a:solidFill>
                  <a:prstClr val="black"/>
                </a:solidFill>
                <a:latin typeface="Tw Cen MT" panose="020B0602020104020603"/>
                <a:hlinkClick r:id="rId6"/>
              </a:rPr>
              <a:t>https://www.pcsb.org/Page/26534</a:t>
            </a:r>
            <a:endParaRPr lang="en-US" sz="2100" dirty="0">
              <a:solidFill>
                <a:prstClr val="black"/>
              </a:solidFill>
              <a:latin typeface="Tw Cen MT" panose="020B0602020104020603"/>
            </a:endParaRPr>
          </a:p>
          <a:p>
            <a:endParaRPr lang="en-US" sz="2100" dirty="0">
              <a:solidFill>
                <a:prstClr val="black"/>
              </a:solidFill>
              <a:latin typeface="Tw Cen MT" panose="020B0602020104020603"/>
            </a:endParaRPr>
          </a:p>
          <a:p>
            <a:r>
              <a:rPr lang="en-US" sz="2100" b="1" dirty="0">
                <a:solidFill>
                  <a:srgbClr val="032B5B"/>
                </a:solidFill>
                <a:latin typeface="Open Sans Condensed"/>
              </a:rPr>
              <a:t>Partnerships - </a:t>
            </a:r>
            <a:r>
              <a:rPr lang="en-US" sz="2100" dirty="0">
                <a:solidFill>
                  <a:prstClr val="black"/>
                </a:solidFill>
                <a:latin typeface="Tw Cen MT" panose="020B0602020104020603"/>
                <a:hlinkClick r:id="rId7"/>
              </a:rPr>
              <a:t>https://www.pcsb.org/Page/418</a:t>
            </a:r>
            <a:endParaRPr lang="en-US" sz="2100" dirty="0">
              <a:solidFill>
                <a:prstClr val="black"/>
              </a:solidFill>
              <a:latin typeface="Tw Cen MT" panose="020B0602020104020603"/>
            </a:endParaRPr>
          </a:p>
          <a:p>
            <a:endParaRPr lang="en-US" sz="2100" b="1" dirty="0">
              <a:solidFill>
                <a:srgbClr val="032B5B"/>
              </a:solidFill>
              <a:latin typeface="Open Sans Condensed"/>
            </a:endParaRPr>
          </a:p>
        </p:txBody>
      </p:sp>
      <p:pic>
        <p:nvPicPr>
          <p:cNvPr id="4" name="Picture 3">
            <a:extLst>
              <a:ext uri="{FF2B5EF4-FFF2-40B4-BE49-F238E27FC236}">
                <a16:creationId xmlns:a16="http://schemas.microsoft.com/office/drawing/2014/main" id="{6B029BD7-3249-4932-82E8-F6ACE85C46E3}"/>
              </a:ext>
            </a:extLst>
          </p:cNvPr>
          <p:cNvPicPr>
            <a:picLocks noChangeAspect="1"/>
          </p:cNvPicPr>
          <p:nvPr/>
        </p:nvPicPr>
        <p:blipFill>
          <a:blip r:embed="rId8"/>
          <a:stretch>
            <a:fillRect/>
          </a:stretch>
        </p:blipFill>
        <p:spPr>
          <a:xfrm>
            <a:off x="10439400" y="1485900"/>
            <a:ext cx="6915326" cy="518649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5" name="Picture 4">
            <a:extLst>
              <a:ext uri="{FF2B5EF4-FFF2-40B4-BE49-F238E27FC236}">
                <a16:creationId xmlns:a16="http://schemas.microsoft.com/office/drawing/2014/main" id="{A786CD71-BE40-2BF9-1816-14A7B93C91EC}"/>
              </a:ext>
            </a:extLst>
          </p:cNvPr>
          <p:cNvPicPr>
            <a:picLocks noChangeAspect="1"/>
          </p:cNvPicPr>
          <p:nvPr/>
        </p:nvPicPr>
        <p:blipFill>
          <a:blip r:embed="rId9"/>
          <a:stretch>
            <a:fillRect/>
          </a:stretch>
        </p:blipFill>
        <p:spPr>
          <a:xfrm>
            <a:off x="0" y="8680977"/>
            <a:ext cx="18288000" cy="1606024"/>
          </a:xfrm>
          <a:prstGeom prst="rect">
            <a:avLst/>
          </a:prstGeom>
        </p:spPr>
      </p:pic>
    </p:spTree>
    <p:extLst>
      <p:ext uri="{BB962C8B-B14F-4D97-AF65-F5344CB8AC3E}">
        <p14:creationId xmlns:p14="http://schemas.microsoft.com/office/powerpoint/2010/main" val="4002995155"/>
      </p:ext>
    </p:extLst>
  </p:cSld>
  <p:clrMapOvr>
    <a:masterClrMapping/>
  </p:clrMapOvr>
  <p:transition advTm="17845">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7" name="Rectangle 10246">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3600">
              <a:solidFill>
                <a:prstClr val="white"/>
              </a:solidFill>
              <a:latin typeface="Tw Cen MT" panose="020B0602020104020603"/>
            </a:endParaRPr>
          </a:p>
        </p:txBody>
      </p:sp>
      <p:sp>
        <p:nvSpPr>
          <p:cNvPr id="10249"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8287998" cy="6858000"/>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3600">
              <a:solidFill>
                <a:prstClr val="white"/>
              </a:solidFill>
              <a:latin typeface="Tw Cen MT" panose="020B0602020104020603"/>
            </a:endParaRPr>
          </a:p>
        </p:txBody>
      </p:sp>
      <p:cxnSp>
        <p:nvCxnSpPr>
          <p:cNvPr id="10251" name="Straight Connector 10250">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2580264" y="7896158"/>
            <a:ext cx="0" cy="13716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0253" name="Rectangle 10252">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8283088" cy="102884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latin typeface="Tw Cen MT" panose="020B0602020104020603"/>
            </a:endParaRPr>
          </a:p>
        </p:txBody>
      </p:sp>
      <p:sp>
        <p:nvSpPr>
          <p:cNvPr id="10255" name="Rectangle 10254">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202822" cy="10287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latin typeface="Tw Cen MT" panose="020B0602020104020603"/>
            </a:endParaRPr>
          </a:p>
        </p:txBody>
      </p:sp>
      <p:sp>
        <p:nvSpPr>
          <p:cNvPr id="2" name="Title 1">
            <a:extLst>
              <a:ext uri="{FF2B5EF4-FFF2-40B4-BE49-F238E27FC236}">
                <a16:creationId xmlns:a16="http://schemas.microsoft.com/office/drawing/2014/main" id="{AB50F40E-8E47-BD83-A75D-608DA88BE6EF}"/>
              </a:ext>
            </a:extLst>
          </p:cNvPr>
          <p:cNvSpPr>
            <a:spLocks noGrp="1"/>
          </p:cNvSpPr>
          <p:nvPr>
            <p:ph type="title"/>
          </p:nvPr>
        </p:nvSpPr>
        <p:spPr>
          <a:xfrm>
            <a:off x="951414" y="960120"/>
            <a:ext cx="6312984" cy="4552284"/>
          </a:xfrm>
        </p:spPr>
        <p:txBody>
          <a:bodyPr vert="horz" lIns="182880" tIns="91440" rIns="182880" bIns="91440" rtlCol="0" anchor="b">
            <a:normAutofit/>
          </a:bodyPr>
          <a:lstStyle/>
          <a:p>
            <a:pPr algn="r" defTabSz="1828800"/>
            <a:r>
              <a:rPr lang="en-US" sz="6600" spc="400" dirty="0">
                <a:solidFill>
                  <a:srgbClr val="FFFFFF"/>
                </a:solidFill>
              </a:rPr>
              <a:t>Thank you for your time!</a:t>
            </a:r>
          </a:p>
        </p:txBody>
      </p:sp>
      <p:cxnSp>
        <p:nvCxnSpPr>
          <p:cNvPr id="10257" name="Straight Connector 10256">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0018" y="5647970"/>
            <a:ext cx="589788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0242" name="Picture 2" descr="How to use data to increase student success rates">
            <a:extLst>
              <a:ext uri="{FF2B5EF4-FFF2-40B4-BE49-F238E27FC236}">
                <a16:creationId xmlns:a16="http://schemas.microsoft.com/office/drawing/2014/main" id="{4A6F2D57-CAF6-AA9C-B5A7-0765C5D620C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144000" y="2419461"/>
            <a:ext cx="8189204" cy="544954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E0F1D69-8C50-922D-3E69-E7F4BD4B44AC}"/>
              </a:ext>
            </a:extLst>
          </p:cNvPr>
          <p:cNvPicPr>
            <a:picLocks noChangeAspect="1"/>
          </p:cNvPicPr>
          <p:nvPr/>
        </p:nvPicPr>
        <p:blipFill>
          <a:blip r:embed="rId4"/>
          <a:stretch>
            <a:fillRect/>
          </a:stretch>
        </p:blipFill>
        <p:spPr>
          <a:xfrm>
            <a:off x="-18768" y="8648698"/>
            <a:ext cx="18306767" cy="1638301"/>
          </a:xfrm>
          <a:prstGeom prst="rect">
            <a:avLst/>
          </a:prstGeom>
        </p:spPr>
      </p:pic>
    </p:spTree>
    <p:extLst>
      <p:ext uri="{BB962C8B-B14F-4D97-AF65-F5344CB8AC3E}">
        <p14:creationId xmlns:p14="http://schemas.microsoft.com/office/powerpoint/2010/main" val="3797194826"/>
      </p:ext>
    </p:extLst>
  </p:cSld>
  <p:clrMapOvr>
    <a:masterClrMapping/>
  </p:clrMapOvr>
  <p:transition advTm="7101">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826B-1414-4E95-91FA-C8A67CE6D839}"/>
              </a:ext>
            </a:extLst>
          </p:cNvPr>
          <p:cNvSpPr>
            <a:spLocks noGrp="1"/>
          </p:cNvSpPr>
          <p:nvPr>
            <p:ph type="ctrTitle"/>
          </p:nvPr>
        </p:nvSpPr>
        <p:spPr>
          <a:xfrm>
            <a:off x="1371600" y="1088502"/>
            <a:ext cx="15544800" cy="2319600"/>
          </a:xfrm>
        </p:spPr>
        <p:txBody>
          <a:bodyPr/>
          <a:lstStyle/>
          <a:p>
            <a:r>
              <a:rPr lang="en-US" dirty="0"/>
              <a:t>Please take the time to participate in our survey.</a:t>
            </a:r>
          </a:p>
        </p:txBody>
      </p:sp>
      <p:sp>
        <p:nvSpPr>
          <p:cNvPr id="3" name="Subtitle 2">
            <a:extLst>
              <a:ext uri="{FF2B5EF4-FFF2-40B4-BE49-F238E27FC236}">
                <a16:creationId xmlns:a16="http://schemas.microsoft.com/office/drawing/2014/main" id="{34ADABDA-C596-4C4F-A894-1004F702BC08}"/>
              </a:ext>
            </a:extLst>
          </p:cNvPr>
          <p:cNvSpPr>
            <a:spLocks noGrp="1"/>
          </p:cNvSpPr>
          <p:nvPr>
            <p:ph type="subTitle" idx="1"/>
          </p:nvPr>
        </p:nvSpPr>
        <p:spPr>
          <a:xfrm>
            <a:off x="1364672" y="5230544"/>
            <a:ext cx="15544800" cy="3980456"/>
          </a:xfrm>
        </p:spPr>
        <p:txBody>
          <a:bodyPr/>
          <a:lstStyle/>
          <a:p>
            <a:endParaRPr lang="en-US" dirty="0">
              <a:solidFill>
                <a:srgbClr val="FF0000"/>
              </a:solidFill>
            </a:endParaRPr>
          </a:p>
          <a:p>
            <a:r>
              <a:rPr lang="en-US" sz="3200" dirty="0">
                <a:solidFill>
                  <a:srgbClr val="C00000"/>
                </a:solidFill>
                <a:hlinkClick r:id="rId3"/>
              </a:rPr>
              <a:t>https://forms.office.com/Pages/ResponsePage.aspx?id=BZM8c9c5GkaGb_3ye_PH__MyqOG7_1BGjESbfG7aJY9UNlZJMkxRM1lKVlBYOUxPQThSTzlZQTUzMi4u</a:t>
            </a:r>
            <a:r>
              <a:rPr lang="en-US" sz="3200" dirty="0">
                <a:solidFill>
                  <a:srgbClr val="C00000"/>
                </a:solidFill>
              </a:rPr>
              <a:t> </a:t>
            </a:r>
          </a:p>
          <a:p>
            <a:endParaRPr lang="en-US" dirty="0"/>
          </a:p>
        </p:txBody>
      </p:sp>
      <p:sp>
        <p:nvSpPr>
          <p:cNvPr id="5" name="TextBox 4">
            <a:extLst>
              <a:ext uri="{FF2B5EF4-FFF2-40B4-BE49-F238E27FC236}">
                <a16:creationId xmlns:a16="http://schemas.microsoft.com/office/drawing/2014/main" id="{73800BAE-CEEF-4577-9125-589AE4793E5C}"/>
              </a:ext>
            </a:extLst>
          </p:cNvPr>
          <p:cNvSpPr txBox="1"/>
          <p:nvPr/>
        </p:nvSpPr>
        <p:spPr>
          <a:xfrm flipH="1">
            <a:off x="5507181" y="7357385"/>
            <a:ext cx="6996546" cy="707886"/>
          </a:xfrm>
          <a:prstGeom prst="rect">
            <a:avLst/>
          </a:prstGeom>
          <a:noFill/>
        </p:spPr>
        <p:txBody>
          <a:bodyPr wrap="square" rtlCol="0">
            <a:spAutoFit/>
          </a:bodyPr>
          <a:lstStyle/>
          <a:p>
            <a:r>
              <a:rPr lang="en-US" sz="4000" dirty="0">
                <a:solidFill>
                  <a:prstClr val="black"/>
                </a:solidFill>
                <a:latin typeface="Monotype Corsiva" panose="03010101010201010101" pitchFamily="66" charset="0"/>
              </a:rPr>
              <a:t>Your feedback is greatly appreciated!</a:t>
            </a:r>
          </a:p>
        </p:txBody>
      </p:sp>
      <p:pic>
        <p:nvPicPr>
          <p:cNvPr id="7" name="Picture 6">
            <a:extLst>
              <a:ext uri="{FF2B5EF4-FFF2-40B4-BE49-F238E27FC236}">
                <a16:creationId xmlns:a16="http://schemas.microsoft.com/office/drawing/2014/main" id="{E23BE9E6-7D63-BA1B-7726-642074137E09}"/>
              </a:ext>
            </a:extLst>
          </p:cNvPr>
          <p:cNvPicPr>
            <a:picLocks noChangeAspect="1"/>
          </p:cNvPicPr>
          <p:nvPr/>
        </p:nvPicPr>
        <p:blipFill>
          <a:blip r:embed="rId4"/>
          <a:stretch>
            <a:fillRect/>
          </a:stretch>
        </p:blipFill>
        <p:spPr>
          <a:xfrm>
            <a:off x="-13855" y="8724901"/>
            <a:ext cx="18301855" cy="1562100"/>
          </a:xfrm>
          <a:prstGeom prst="rect">
            <a:avLst/>
          </a:prstGeom>
        </p:spPr>
      </p:pic>
      <p:pic>
        <p:nvPicPr>
          <p:cNvPr id="8" name="Picture 7">
            <a:extLst>
              <a:ext uri="{FF2B5EF4-FFF2-40B4-BE49-F238E27FC236}">
                <a16:creationId xmlns:a16="http://schemas.microsoft.com/office/drawing/2014/main" id="{3BA0D5C1-1481-5D8B-DEFE-A876F4ECAF12}"/>
              </a:ext>
            </a:extLst>
          </p:cNvPr>
          <p:cNvPicPr>
            <a:picLocks noChangeAspect="1"/>
          </p:cNvPicPr>
          <p:nvPr/>
        </p:nvPicPr>
        <p:blipFill>
          <a:blip r:embed="rId5"/>
          <a:stretch>
            <a:fillRect/>
          </a:stretch>
        </p:blipFill>
        <p:spPr>
          <a:xfrm>
            <a:off x="6368592" y="1088501"/>
            <a:ext cx="4604207" cy="4604207"/>
          </a:xfrm>
          <a:prstGeom prst="rect">
            <a:avLst/>
          </a:prstGeom>
        </p:spPr>
      </p:pic>
    </p:spTree>
    <p:extLst>
      <p:ext uri="{BB962C8B-B14F-4D97-AF65-F5344CB8AC3E}">
        <p14:creationId xmlns:p14="http://schemas.microsoft.com/office/powerpoint/2010/main" val="3351863582"/>
      </p:ext>
    </p:extLst>
  </p:cSld>
  <p:clrMapOvr>
    <a:masterClrMapping/>
  </p:clrMapOvr>
  <p:transition advTm="55512">
    <p:fade thruBlk="1"/>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7"/>
          <p:cNvSpPr txBox="1"/>
          <p:nvPr/>
        </p:nvSpPr>
        <p:spPr>
          <a:xfrm>
            <a:off x="1028700" y="885825"/>
            <a:ext cx="16802100" cy="1532856"/>
          </a:xfrm>
          <a:prstGeom prst="rect">
            <a:avLst/>
          </a:prstGeom>
        </p:spPr>
        <p:txBody>
          <a:bodyPr wrap="square" lIns="0" tIns="0" rIns="0" bIns="0" rtlCol="0" anchor="t">
            <a:spAutoFit/>
          </a:bodyPr>
          <a:lstStyle/>
          <a:p>
            <a:endParaRPr lang="en-US" sz="2000" dirty="0"/>
          </a:p>
          <a:p>
            <a:pPr algn="ctr">
              <a:lnSpc>
                <a:spcPts val="9931"/>
              </a:lnSpc>
            </a:pPr>
            <a:r>
              <a:rPr lang="en-US" sz="7093" b="1" dirty="0">
                <a:latin typeface="Prompt Bold" panose="00000800000000000000" pitchFamily="2" charset="-34"/>
                <a:cs typeface="Prompt Bold" panose="00000800000000000000" pitchFamily="2" charset="-34"/>
              </a:rPr>
              <a:t>How did we develop our Title I Plan?</a:t>
            </a:r>
          </a:p>
        </p:txBody>
      </p:sp>
      <p:pic>
        <p:nvPicPr>
          <p:cNvPr id="4" name="Picture 2" descr="Data Digest: Predictive Analytics and ...">
            <a:extLst>
              <a:ext uri="{FF2B5EF4-FFF2-40B4-BE49-F238E27FC236}">
                <a16:creationId xmlns:a16="http://schemas.microsoft.com/office/drawing/2014/main" id="{50554277-5A36-01E1-10E2-4AE8E2E911F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229602" y="2552700"/>
            <a:ext cx="4400295" cy="1805249"/>
          </a:xfrm>
          <a:prstGeom prst="rect">
            <a:avLst/>
          </a:prstGeom>
          <a:noFill/>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35CBC09-D294-555A-9D09-B0BB5D6CD4DC}"/>
              </a:ext>
            </a:extLst>
          </p:cNvPr>
          <p:cNvSpPr txBox="1"/>
          <p:nvPr/>
        </p:nvSpPr>
        <p:spPr>
          <a:xfrm>
            <a:off x="457200" y="5143500"/>
            <a:ext cx="17068800" cy="2308324"/>
          </a:xfrm>
          <a:prstGeom prst="rect">
            <a:avLst/>
          </a:prstGeom>
          <a:noFill/>
        </p:spPr>
        <p:txBody>
          <a:bodyPr wrap="square" rtlCol="0">
            <a:spAutoFit/>
          </a:bodyPr>
          <a:lstStyle/>
          <a:p>
            <a:pPr marL="285750" indent="-285750">
              <a:buFont typeface="Arial" panose="020B0604020202020204" pitchFamily="34" charset="0"/>
              <a:buChar char="•"/>
            </a:pPr>
            <a:r>
              <a:rPr lang="en-US" sz="3600" dirty="0"/>
              <a:t>Comprehensive Needs Assessment</a:t>
            </a:r>
          </a:p>
          <a:p>
            <a:pPr marL="285750" indent="-285750">
              <a:buFont typeface="Arial" panose="020B0604020202020204" pitchFamily="34" charset="0"/>
              <a:buChar char="•"/>
            </a:pPr>
            <a:r>
              <a:rPr lang="en-US" sz="3600" dirty="0"/>
              <a:t>School Improvement Plan</a:t>
            </a:r>
          </a:p>
          <a:p>
            <a:pPr marL="285750" indent="-285750">
              <a:buFont typeface="Arial" panose="020B0604020202020204" pitchFamily="34" charset="0"/>
              <a:buChar char="•"/>
            </a:pPr>
            <a:r>
              <a:rPr lang="en-US" sz="3600" dirty="0"/>
              <a:t>District Climate Survey (Title l Items)</a:t>
            </a:r>
          </a:p>
          <a:p>
            <a:pPr marL="285750" indent="-285750">
              <a:buFont typeface="Arial" panose="020B0604020202020204" pitchFamily="34" charset="0"/>
              <a:buChar char="•"/>
            </a:pPr>
            <a:r>
              <a:rPr lang="en-US" sz="3600" dirty="0"/>
              <a:t>PM3 Data/Connection to Phase </a:t>
            </a:r>
            <a:r>
              <a:rPr lang="en-US" sz="3600" dirty="0" err="1"/>
              <a:t>lll</a:t>
            </a:r>
            <a:endParaRPr lang="en-US" sz="3600" dirty="0"/>
          </a:p>
        </p:txBody>
      </p:sp>
    </p:spTree>
    <p:extLst>
      <p:ext uri="{BB962C8B-B14F-4D97-AF65-F5344CB8AC3E}">
        <p14:creationId xmlns:p14="http://schemas.microsoft.com/office/powerpoint/2010/main" val="2109239075"/>
      </p:ext>
    </p:extLst>
  </p:cSld>
  <p:clrMapOvr>
    <a:masterClrMapping/>
  </p:clrMapOvr>
  <mc:AlternateContent xmlns:mc="http://schemas.openxmlformats.org/markup-compatibility/2006" xmlns:p14="http://schemas.microsoft.com/office/powerpoint/2010/main">
    <mc:Choice Requires="p14">
      <p:transition spd="slow" p14:dur="2000" advTm="27445"/>
    </mc:Choice>
    <mc:Fallback xmlns="">
      <p:transition spd="slow" advTm="2744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4">
            <a:extLst>
              <a:ext uri="{28A0092B-C50C-407E-A947-70E740481C1C}">
                <a14:useLocalDpi xmlns:a14="http://schemas.microsoft.com/office/drawing/2010/main" val="0"/>
              </a:ext>
            </a:extLst>
          </a:blip>
          <a:srcRect/>
          <a:stretch/>
        </p:blipFill>
        <p:spPr>
          <a:xfrm>
            <a:off x="0" y="22632"/>
            <a:ext cx="5377877" cy="10279835"/>
          </a:xfrm>
          <a:prstGeom prst="rect">
            <a:avLst/>
          </a:prstGeom>
        </p:spPr>
      </p:pic>
      <p:sp>
        <p:nvSpPr>
          <p:cNvPr id="8" name="TextBox 8"/>
          <p:cNvSpPr txBox="1"/>
          <p:nvPr/>
        </p:nvSpPr>
        <p:spPr>
          <a:xfrm>
            <a:off x="6106101" y="885825"/>
            <a:ext cx="11235743" cy="1219998"/>
          </a:xfrm>
          <a:prstGeom prst="rect">
            <a:avLst/>
          </a:prstGeom>
        </p:spPr>
        <p:txBody>
          <a:bodyPr lIns="0" tIns="0" rIns="0" bIns="0" rtlCol="0" anchor="t">
            <a:spAutoFit/>
          </a:bodyPr>
          <a:lstStyle/>
          <a:p>
            <a:pPr>
              <a:lnSpc>
                <a:spcPts val="9931"/>
              </a:lnSpc>
            </a:pPr>
            <a:r>
              <a:rPr lang="en-US" sz="7093" b="1" dirty="0">
                <a:solidFill>
                  <a:srgbClr val="8AB840"/>
                </a:solidFill>
                <a:latin typeface="Prompt Bold" panose="00000800000000000000" pitchFamily="2" charset="-34"/>
                <a:cs typeface="Prompt Bold" panose="00000800000000000000" pitchFamily="2" charset="-34"/>
              </a:rPr>
              <a:t>All About Title l</a:t>
            </a:r>
          </a:p>
        </p:txBody>
      </p:sp>
      <p:graphicFrame>
        <p:nvGraphicFramePr>
          <p:cNvPr id="2" name="Text Placeholder 2">
            <a:extLst>
              <a:ext uri="{FF2B5EF4-FFF2-40B4-BE49-F238E27FC236}">
                <a16:creationId xmlns:a16="http://schemas.microsoft.com/office/drawing/2014/main" id="{81FA29D5-6AF1-0CBB-1F9B-EF44101FCE2B}"/>
              </a:ext>
            </a:extLst>
          </p:cNvPr>
          <p:cNvGraphicFramePr/>
          <p:nvPr>
            <p:extLst>
              <p:ext uri="{D42A27DB-BD31-4B8C-83A1-F6EECF244321}">
                <p14:modId xmlns:p14="http://schemas.microsoft.com/office/powerpoint/2010/main" val="1849403701"/>
              </p:ext>
            </p:extLst>
          </p:nvPr>
        </p:nvGraphicFramePr>
        <p:xfrm>
          <a:off x="6705600" y="2157994"/>
          <a:ext cx="6543099" cy="517127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Picture 2" descr="Title I / Title I">
            <a:extLst>
              <a:ext uri="{FF2B5EF4-FFF2-40B4-BE49-F238E27FC236}">
                <a16:creationId xmlns:a16="http://schemas.microsoft.com/office/drawing/2014/main" id="{58E63F9A-9CB5-13D0-1E3B-51C75E7F5AF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782800" y="4343400"/>
            <a:ext cx="2857500" cy="1600200"/>
          </a:xfrm>
          <a:prstGeom prst="rect">
            <a:avLst/>
          </a:prstGeom>
          <a:noFill/>
          <a:effectLst>
            <a:glow rad="228600">
              <a:schemeClr val="accent1">
                <a:satMod val="175000"/>
                <a:alpha val="40000"/>
              </a:schemeClr>
            </a:glow>
            <a:innerShdw blurRad="63500" dist="50800" dir="16200000">
              <a:prstClr val="black">
                <a:alpha val="50000"/>
              </a:prstClr>
            </a:inn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Tm="21508"/>
    </mc:Choice>
    <mc:Fallback xmlns="">
      <p:transition spd="slow" advTm="2150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7"/>
          <p:cNvSpPr txBox="1"/>
          <p:nvPr/>
        </p:nvSpPr>
        <p:spPr>
          <a:xfrm>
            <a:off x="1028700" y="885825"/>
            <a:ext cx="16802100" cy="1532856"/>
          </a:xfrm>
          <a:prstGeom prst="rect">
            <a:avLst/>
          </a:prstGeom>
        </p:spPr>
        <p:txBody>
          <a:bodyPr wrap="square" lIns="0" tIns="0" rIns="0" bIns="0" rtlCol="0" anchor="t">
            <a:spAutoFit/>
          </a:bodyPr>
          <a:lstStyle/>
          <a:p>
            <a:endParaRPr lang="en-US" sz="2000" dirty="0"/>
          </a:p>
          <a:p>
            <a:pPr>
              <a:lnSpc>
                <a:spcPts val="9931"/>
              </a:lnSpc>
            </a:pPr>
            <a:endParaRPr lang="en-US" sz="7093" b="1" dirty="0">
              <a:solidFill>
                <a:srgbClr val="8AB840"/>
              </a:solidFill>
              <a:latin typeface="Prompt Bold" panose="00000800000000000000" pitchFamily="2" charset="-34"/>
              <a:cs typeface="Prompt Bold" panose="00000800000000000000" pitchFamily="2" charset="-34"/>
            </a:endParaRPr>
          </a:p>
        </p:txBody>
      </p:sp>
      <p:sp>
        <p:nvSpPr>
          <p:cNvPr id="3" name="TextBox 2">
            <a:extLst>
              <a:ext uri="{FF2B5EF4-FFF2-40B4-BE49-F238E27FC236}">
                <a16:creationId xmlns:a16="http://schemas.microsoft.com/office/drawing/2014/main" id="{76BA8E0E-7276-3FA7-38F8-20EBB5D3874C}"/>
              </a:ext>
            </a:extLst>
          </p:cNvPr>
          <p:cNvSpPr txBox="1"/>
          <p:nvPr/>
        </p:nvSpPr>
        <p:spPr>
          <a:xfrm>
            <a:off x="5181600" y="491316"/>
            <a:ext cx="9144000" cy="1015663"/>
          </a:xfrm>
          <a:prstGeom prst="rect">
            <a:avLst/>
          </a:prstGeom>
          <a:noFill/>
        </p:spPr>
        <p:txBody>
          <a:bodyPr wrap="square">
            <a:spAutoFit/>
          </a:bodyPr>
          <a:lstStyle/>
          <a:p>
            <a:r>
              <a:rPr lang="en-US" sz="6000" b="1" dirty="0">
                <a:solidFill>
                  <a:schemeClr val="accent1">
                    <a:lumMod val="50000"/>
                  </a:schemeClr>
                </a:solidFill>
              </a:rPr>
              <a:t>Title I Funding Process</a:t>
            </a:r>
            <a:endParaRPr lang="en-US" sz="6000" b="1" dirty="0"/>
          </a:p>
        </p:txBody>
      </p:sp>
      <p:pic>
        <p:nvPicPr>
          <p:cNvPr id="4" name="Picture 6" descr="Business Process Flows with a personal touch- Demeny.co.uk">
            <a:extLst>
              <a:ext uri="{FF2B5EF4-FFF2-40B4-BE49-F238E27FC236}">
                <a16:creationId xmlns:a16="http://schemas.microsoft.com/office/drawing/2014/main" id="{6D5821EA-B6FE-B707-36A0-B347B29A22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4071896"/>
            <a:ext cx="4953000" cy="353251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1FC0398-53BA-C170-5584-5B32213AD52D}"/>
              </a:ext>
            </a:extLst>
          </p:cNvPr>
          <p:cNvSpPr txBox="1"/>
          <p:nvPr/>
        </p:nvSpPr>
        <p:spPr>
          <a:xfrm>
            <a:off x="5638800" y="3390900"/>
            <a:ext cx="1981200" cy="830997"/>
          </a:xfrm>
          <a:prstGeom prst="rect">
            <a:avLst/>
          </a:prstGeom>
          <a:noFill/>
        </p:spPr>
        <p:txBody>
          <a:bodyPr wrap="square" rtlCol="0">
            <a:spAutoFit/>
          </a:bodyPr>
          <a:lstStyle/>
          <a:p>
            <a:r>
              <a:rPr lang="en-US" sz="2400" dirty="0"/>
              <a:t>1. Federal Government</a:t>
            </a:r>
          </a:p>
        </p:txBody>
      </p:sp>
      <p:sp>
        <p:nvSpPr>
          <p:cNvPr id="8" name="TextBox 7">
            <a:extLst>
              <a:ext uri="{FF2B5EF4-FFF2-40B4-BE49-F238E27FC236}">
                <a16:creationId xmlns:a16="http://schemas.microsoft.com/office/drawing/2014/main" id="{EFF48832-335F-5863-629B-3360DB239AE0}"/>
              </a:ext>
            </a:extLst>
          </p:cNvPr>
          <p:cNvSpPr txBox="1"/>
          <p:nvPr/>
        </p:nvSpPr>
        <p:spPr>
          <a:xfrm>
            <a:off x="9753600" y="2933700"/>
            <a:ext cx="2133600" cy="1200329"/>
          </a:xfrm>
          <a:prstGeom prst="rect">
            <a:avLst/>
          </a:prstGeom>
          <a:noFill/>
        </p:spPr>
        <p:txBody>
          <a:bodyPr wrap="square" rtlCol="0">
            <a:spAutoFit/>
          </a:bodyPr>
          <a:lstStyle/>
          <a:p>
            <a:r>
              <a:rPr lang="en-US" sz="2400" dirty="0"/>
              <a:t>2. Florida Department of Education</a:t>
            </a:r>
          </a:p>
        </p:txBody>
      </p:sp>
      <p:sp>
        <p:nvSpPr>
          <p:cNvPr id="9" name="TextBox 8">
            <a:extLst>
              <a:ext uri="{FF2B5EF4-FFF2-40B4-BE49-F238E27FC236}">
                <a16:creationId xmlns:a16="http://schemas.microsoft.com/office/drawing/2014/main" id="{F6306563-69EB-DA9C-81AC-3B4D64ADA91C}"/>
              </a:ext>
            </a:extLst>
          </p:cNvPr>
          <p:cNvSpPr txBox="1"/>
          <p:nvPr/>
        </p:nvSpPr>
        <p:spPr>
          <a:xfrm>
            <a:off x="10972800" y="6896100"/>
            <a:ext cx="1981200" cy="1200329"/>
          </a:xfrm>
          <a:prstGeom prst="rect">
            <a:avLst/>
          </a:prstGeom>
          <a:noFill/>
        </p:spPr>
        <p:txBody>
          <a:bodyPr wrap="square" rtlCol="0">
            <a:spAutoFit/>
          </a:bodyPr>
          <a:lstStyle/>
          <a:p>
            <a:r>
              <a:rPr lang="en-US" sz="2400" dirty="0"/>
              <a:t>3. Pinellas County Schools</a:t>
            </a:r>
          </a:p>
        </p:txBody>
      </p:sp>
      <p:sp>
        <p:nvSpPr>
          <p:cNvPr id="10" name="TextBox 9">
            <a:extLst>
              <a:ext uri="{FF2B5EF4-FFF2-40B4-BE49-F238E27FC236}">
                <a16:creationId xmlns:a16="http://schemas.microsoft.com/office/drawing/2014/main" id="{211C4B66-DE08-1680-F311-037A47F9A3F5}"/>
              </a:ext>
            </a:extLst>
          </p:cNvPr>
          <p:cNvSpPr txBox="1"/>
          <p:nvPr/>
        </p:nvSpPr>
        <p:spPr>
          <a:xfrm>
            <a:off x="4419600" y="6563573"/>
            <a:ext cx="1981200" cy="830997"/>
          </a:xfrm>
          <a:prstGeom prst="rect">
            <a:avLst/>
          </a:prstGeom>
          <a:noFill/>
        </p:spPr>
        <p:txBody>
          <a:bodyPr wrap="square" rtlCol="0">
            <a:spAutoFit/>
          </a:bodyPr>
          <a:lstStyle/>
          <a:p>
            <a:r>
              <a:rPr lang="en-US" sz="2400" dirty="0">
                <a:solidFill>
                  <a:srgbClr val="FF0000"/>
                </a:solidFill>
              </a:rPr>
              <a:t>Azalea Elementary</a:t>
            </a:r>
          </a:p>
        </p:txBody>
      </p:sp>
    </p:spTree>
    <p:extLst>
      <p:ext uri="{BB962C8B-B14F-4D97-AF65-F5344CB8AC3E}">
        <p14:creationId xmlns:p14="http://schemas.microsoft.com/office/powerpoint/2010/main" val="1588479735"/>
      </p:ext>
    </p:extLst>
  </p:cSld>
  <p:clrMapOvr>
    <a:masterClrMapping/>
  </p:clrMapOvr>
  <mc:AlternateContent xmlns:mc="http://schemas.openxmlformats.org/markup-compatibility/2006" xmlns:p14="http://schemas.microsoft.com/office/powerpoint/2010/main">
    <mc:Choice Requires="p14">
      <p:transition spd="slow" p14:dur="2000" advTm="18322"/>
    </mc:Choice>
    <mc:Fallback xmlns="">
      <p:transition spd="slow" advTm="1832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4">
            <a:extLst>
              <a:ext uri="{FF2B5EF4-FFF2-40B4-BE49-F238E27FC236}">
                <a16:creationId xmlns:a16="http://schemas.microsoft.com/office/drawing/2014/main" id="{2B67EB8E-22B4-4366-BC70-9F0BB2E37A77}"/>
              </a:ext>
            </a:extLst>
          </p:cNvPr>
          <p:cNvSpPr txBox="1"/>
          <p:nvPr/>
        </p:nvSpPr>
        <p:spPr>
          <a:xfrm>
            <a:off x="1981200" y="2476500"/>
            <a:ext cx="14325600" cy="3148170"/>
          </a:xfrm>
          <a:prstGeom prst="rect">
            <a:avLst/>
          </a:prstGeom>
        </p:spPr>
        <p:txBody>
          <a:bodyPr wrap="square" lIns="0" tIns="0" rIns="0" bIns="0" rtlCol="0" anchor="t">
            <a:spAutoFit/>
          </a:bodyPr>
          <a:lstStyle/>
          <a:p>
            <a:pPr algn="ctr">
              <a:lnSpc>
                <a:spcPts val="13576"/>
              </a:lnSpc>
            </a:pPr>
            <a:r>
              <a:rPr lang="en-US" sz="6000" dirty="0">
                <a:solidFill>
                  <a:srgbClr val="FFFFFF"/>
                </a:solidFill>
                <a:latin typeface="Oswald" pitchFamily="2" charset="0"/>
              </a:rPr>
              <a:t>Title l Supplemental Resources</a:t>
            </a:r>
          </a:p>
          <a:p>
            <a:pPr algn="ctr">
              <a:lnSpc>
                <a:spcPts val="13576"/>
              </a:lnSpc>
            </a:pPr>
            <a:r>
              <a:rPr lang="en-US" sz="3200" dirty="0">
                <a:solidFill>
                  <a:srgbClr val="FFFFFF"/>
                </a:solidFill>
                <a:latin typeface="Oswald" pitchFamily="2" charset="0"/>
              </a:rPr>
              <a:t>Definition: provided in addition to what is already present or available to compete or enhance it</a:t>
            </a:r>
          </a:p>
        </p:txBody>
      </p:sp>
      <p:pic>
        <p:nvPicPr>
          <p:cNvPr id="3" name="Graphic 2" descr="Cheers">
            <a:extLst>
              <a:ext uri="{FF2B5EF4-FFF2-40B4-BE49-F238E27FC236}">
                <a16:creationId xmlns:a16="http://schemas.microsoft.com/office/drawing/2014/main" id="{542C6306-7E60-EDC7-F9AF-9C3CCB2FC10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6300" y="800100"/>
            <a:ext cx="2209800" cy="21910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6429"/>
    </mc:Choice>
    <mc:Fallback xmlns="">
      <p:transition spd="slow" advTm="16429"/>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1A164-85F8-434C-96A3-3E58CB44E3E2}"/>
              </a:ext>
            </a:extLst>
          </p:cNvPr>
          <p:cNvSpPr>
            <a:spLocks noGrp="1"/>
          </p:cNvSpPr>
          <p:nvPr>
            <p:ph type="title"/>
          </p:nvPr>
        </p:nvSpPr>
        <p:spPr>
          <a:xfrm>
            <a:off x="1787400" y="385012"/>
            <a:ext cx="14025532" cy="1031276"/>
          </a:xfrm>
        </p:spPr>
        <p:txBody>
          <a:bodyPr/>
          <a:lstStyle/>
          <a:p>
            <a:r>
              <a:rPr lang="en-US" altLang="en-US" sz="4800" dirty="0">
                <a:solidFill>
                  <a:schemeClr val="tx1">
                    <a:lumMod val="75000"/>
                  </a:schemeClr>
                </a:solidFill>
              </a:rPr>
              <a:t>Title I Programs Provide Supplemental Support</a:t>
            </a:r>
            <a:endParaRPr lang="en-US" sz="4800" dirty="0"/>
          </a:p>
        </p:txBody>
      </p:sp>
      <p:sp>
        <p:nvSpPr>
          <p:cNvPr id="4" name="Slide Number Placeholder 3">
            <a:extLst>
              <a:ext uri="{FF2B5EF4-FFF2-40B4-BE49-F238E27FC236}">
                <a16:creationId xmlns:a16="http://schemas.microsoft.com/office/drawing/2014/main" id="{EF9084C4-878E-40BE-8955-651D0238B231}"/>
              </a:ext>
            </a:extLst>
          </p:cNvPr>
          <p:cNvSpPr>
            <a:spLocks noGrp="1"/>
          </p:cNvSpPr>
          <p:nvPr>
            <p:ph type="sldNum" idx="12"/>
          </p:nvPr>
        </p:nvSpPr>
        <p:spPr/>
        <p:txBody>
          <a:bodyPr/>
          <a:lstStyle/>
          <a:p>
            <a:fld id="{00000000-1234-1234-1234-123412341234}" type="slidenum">
              <a:rPr lang="en" smtClean="0"/>
              <a:pPr/>
              <a:t>7</a:t>
            </a:fld>
            <a:endParaRPr lang="en"/>
          </a:p>
        </p:txBody>
      </p:sp>
      <p:graphicFrame>
        <p:nvGraphicFramePr>
          <p:cNvPr id="5" name="Table 4">
            <a:extLst>
              <a:ext uri="{FF2B5EF4-FFF2-40B4-BE49-F238E27FC236}">
                <a16:creationId xmlns:a16="http://schemas.microsoft.com/office/drawing/2014/main" id="{D7A7B19A-BF1F-44FB-9CF1-26BF5A949254}"/>
              </a:ext>
            </a:extLst>
          </p:cNvPr>
          <p:cNvGraphicFramePr>
            <a:graphicFrameLocks noGrp="1"/>
          </p:cNvGraphicFramePr>
          <p:nvPr>
            <p:extLst>
              <p:ext uri="{D42A27DB-BD31-4B8C-83A1-F6EECF244321}">
                <p14:modId xmlns:p14="http://schemas.microsoft.com/office/powerpoint/2010/main" val="3383660383"/>
              </p:ext>
            </p:extLst>
          </p:nvPr>
        </p:nvGraphicFramePr>
        <p:xfrm>
          <a:off x="3047999" y="1485900"/>
          <a:ext cx="12420601" cy="8713076"/>
        </p:xfrm>
        <a:graphic>
          <a:graphicData uri="http://schemas.openxmlformats.org/drawingml/2006/table">
            <a:tbl>
              <a:tblPr firstRow="1" bandRow="1"/>
              <a:tblGrid>
                <a:gridCol w="6291977">
                  <a:extLst>
                    <a:ext uri="{9D8B030D-6E8A-4147-A177-3AD203B41FA5}">
                      <a16:colId xmlns:a16="http://schemas.microsoft.com/office/drawing/2014/main" val="47257176"/>
                    </a:ext>
                  </a:extLst>
                </a:gridCol>
                <a:gridCol w="6128624">
                  <a:extLst>
                    <a:ext uri="{9D8B030D-6E8A-4147-A177-3AD203B41FA5}">
                      <a16:colId xmlns:a16="http://schemas.microsoft.com/office/drawing/2014/main" val="601120961"/>
                    </a:ext>
                  </a:extLst>
                </a:gridCol>
              </a:tblGrid>
              <a:tr h="68107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dirty="0">
                          <a:solidFill>
                            <a:schemeClr val="tx2">
                              <a:lumMod val="1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Supplemental Resource </a:t>
                      </a:r>
                    </a:p>
                  </a:txBody>
                  <a:tcPr marL="182880" marR="182880" marT="91440" marB="91440">
                    <a:solidFill>
                      <a:schemeClr val="accent2">
                        <a:lumMod val="60000"/>
                        <a:lumOff val="40000"/>
                      </a:schemeClr>
                    </a:solidFill>
                  </a:tcPr>
                </a:tc>
                <a:tc>
                  <a:txBody>
                    <a:bodyPr/>
                    <a:lstStyle/>
                    <a:p>
                      <a:pPr algn="ctr"/>
                      <a:r>
                        <a:rPr lang="en-US" sz="3600" b="0" dirty="0">
                          <a:solidFill>
                            <a:schemeClr val="tx2">
                              <a:lumMod val="1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Positive Impact </a:t>
                      </a:r>
                    </a:p>
                  </a:txBody>
                  <a:tcPr marL="182880" marR="182880" marT="91440" marB="91440">
                    <a:solidFill>
                      <a:schemeClr val="accent2">
                        <a:lumMod val="60000"/>
                        <a:lumOff val="40000"/>
                      </a:schemeClr>
                    </a:solidFill>
                  </a:tcPr>
                </a:tc>
                <a:extLst>
                  <a:ext uri="{0D108BD9-81ED-4DB2-BD59-A6C34878D82A}">
                    <a16:rowId xmlns:a16="http://schemas.microsoft.com/office/drawing/2014/main" val="3016007115"/>
                  </a:ext>
                </a:extLst>
              </a:tr>
              <a:tr h="170267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800" dirty="0">
                          <a:solidFill>
                            <a:schemeClr val="tx1">
                              <a:lumMod val="5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Additional supplemental personnel (Hourly Teachers and Paraprofessionals)</a:t>
                      </a:r>
                    </a:p>
                  </a:txBody>
                  <a:tcPr marL="182880" marR="182880" marT="91440" marB="91440"/>
                </a:tc>
                <a:tc>
                  <a:txBody>
                    <a:bodyPr/>
                    <a:lstStyle/>
                    <a:p>
                      <a:r>
                        <a:rPr lang="en-US" sz="3600" dirty="0">
                          <a:solidFill>
                            <a:schemeClr val="tx1">
                              <a:lumMod val="5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Direct Instruction, 1-on-1 and small group to grow student reading skills</a:t>
                      </a:r>
                    </a:p>
                  </a:txBody>
                  <a:tcPr marL="182880" marR="182880" marT="91440" marB="91440"/>
                </a:tc>
                <a:extLst>
                  <a:ext uri="{0D108BD9-81ED-4DB2-BD59-A6C34878D82A}">
                    <a16:rowId xmlns:a16="http://schemas.microsoft.com/office/drawing/2014/main" val="3276881736"/>
                  </a:ext>
                </a:extLst>
              </a:tr>
              <a:tr h="170267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800" dirty="0">
                          <a:solidFill>
                            <a:schemeClr val="tx1">
                              <a:lumMod val="5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Additional training opportunities for school staff</a:t>
                      </a:r>
                    </a:p>
                  </a:txBody>
                  <a:tcPr marL="182880" marR="182880" marT="91440" marB="91440"/>
                </a:tc>
                <a:tc>
                  <a:txBody>
                    <a:bodyPr/>
                    <a:lstStyle/>
                    <a:p>
                      <a:r>
                        <a:rPr lang="en-US" sz="3600" dirty="0">
                          <a:solidFill>
                            <a:schemeClr val="tx1">
                              <a:lumMod val="50000"/>
                            </a:schemeClr>
                          </a:solidFill>
                        </a:rPr>
                        <a:t>Professional development in Math and Reading for teachers</a:t>
                      </a:r>
                    </a:p>
                  </a:txBody>
                  <a:tcPr marL="182880" marR="182880" marT="91440" marB="91440"/>
                </a:tc>
                <a:extLst>
                  <a:ext uri="{0D108BD9-81ED-4DB2-BD59-A6C34878D82A}">
                    <a16:rowId xmlns:a16="http://schemas.microsoft.com/office/drawing/2014/main" val="3552202954"/>
                  </a:ext>
                </a:extLst>
              </a:tr>
              <a:tr h="221347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800" dirty="0">
                          <a:solidFill>
                            <a:schemeClr val="tx1">
                              <a:lumMod val="5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Extended Learning Opportunities (before and/or after school programs)</a:t>
                      </a:r>
                    </a:p>
                  </a:txBody>
                  <a:tcPr marL="182880" marR="182880" marT="91440" marB="91440"/>
                </a:tc>
                <a:tc>
                  <a:txBody>
                    <a:bodyPr/>
                    <a:lstStyle/>
                    <a:p>
                      <a:r>
                        <a:rPr lang="en-US" sz="3600" dirty="0">
                          <a:solidFill>
                            <a:schemeClr val="tx1">
                              <a:lumMod val="50000"/>
                            </a:schemeClr>
                          </a:solidFill>
                        </a:rPr>
                        <a:t>Promise Time, and Enrichment Clubs to develop all student domains (Academics, Personal/ Social)</a:t>
                      </a:r>
                    </a:p>
                  </a:txBody>
                  <a:tcPr marL="182880" marR="182880" marT="91440" marB="91440"/>
                </a:tc>
                <a:extLst>
                  <a:ext uri="{0D108BD9-81ED-4DB2-BD59-A6C34878D82A}">
                    <a16:rowId xmlns:a16="http://schemas.microsoft.com/office/drawing/2014/main" val="3879251429"/>
                  </a:ext>
                </a:extLst>
              </a:tr>
              <a:tr h="96485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800" dirty="0">
                          <a:solidFill>
                            <a:schemeClr val="tx1">
                              <a:lumMod val="5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Parent and Family Engagement Resources and Training Workshops </a:t>
                      </a:r>
                    </a:p>
                  </a:txBody>
                  <a:tcPr marL="182880" marR="182880" marT="91440" marB="91440"/>
                </a:tc>
                <a:tc>
                  <a:txBody>
                    <a:bodyPr/>
                    <a:lstStyle/>
                    <a:p>
                      <a:r>
                        <a:rPr lang="en-US" sz="2800" dirty="0">
                          <a:solidFill>
                            <a:schemeClr val="tx1">
                              <a:lumMod val="5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Fall and Spring Events with academic focus</a:t>
                      </a:r>
                      <a:endParaRPr lang="en-US" sz="3600" dirty="0">
                        <a:solidFill>
                          <a:schemeClr val="tx1">
                            <a:lumMod val="50000"/>
                          </a:schemeClr>
                        </a:solidFill>
                      </a:endParaRPr>
                    </a:p>
                  </a:txBody>
                  <a:tcPr marL="182880" marR="182880" marT="91440" marB="91440"/>
                </a:tc>
                <a:extLst>
                  <a:ext uri="{0D108BD9-81ED-4DB2-BD59-A6C34878D82A}">
                    <a16:rowId xmlns:a16="http://schemas.microsoft.com/office/drawing/2014/main" val="7934184"/>
                  </a:ext>
                </a:extLst>
              </a:tr>
              <a:tr h="96485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800" dirty="0">
                          <a:solidFill>
                            <a:schemeClr val="tx1">
                              <a:lumMod val="5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Supplemental teaching materials, equipment, and technology</a:t>
                      </a:r>
                    </a:p>
                  </a:txBody>
                  <a:tcPr marL="182880" marR="182880" marT="91440" marB="91440"/>
                </a:tc>
                <a:tc>
                  <a:txBody>
                    <a:bodyPr/>
                    <a:lstStyle/>
                    <a:p>
                      <a:r>
                        <a:rPr lang="en-US" sz="2800" dirty="0">
                          <a:solidFill>
                            <a:schemeClr val="tx1">
                              <a:lumMod val="5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ALL students in Reading, Writing and Math</a:t>
                      </a:r>
                      <a:endParaRPr lang="en-US" sz="3600" dirty="0">
                        <a:solidFill>
                          <a:schemeClr val="tx1">
                            <a:lumMod val="50000"/>
                          </a:schemeClr>
                        </a:solidFill>
                      </a:endParaRPr>
                    </a:p>
                  </a:txBody>
                  <a:tcPr marL="182880" marR="182880" marT="91440" marB="91440"/>
                </a:tc>
                <a:extLst>
                  <a:ext uri="{0D108BD9-81ED-4DB2-BD59-A6C34878D82A}">
                    <a16:rowId xmlns:a16="http://schemas.microsoft.com/office/drawing/2014/main" val="2330363279"/>
                  </a:ext>
                </a:extLst>
              </a:tr>
            </a:tbl>
          </a:graphicData>
        </a:graphic>
      </p:graphicFrame>
    </p:spTree>
    <p:extLst>
      <p:ext uri="{BB962C8B-B14F-4D97-AF65-F5344CB8AC3E}">
        <p14:creationId xmlns:p14="http://schemas.microsoft.com/office/powerpoint/2010/main" val="2623038330"/>
      </p:ext>
    </p:extLst>
  </p:cSld>
  <p:clrMapOvr>
    <a:masterClrMapping/>
  </p:clrMapOvr>
  <p:transition advTm="47214">
    <p:fade thruBlk="1"/>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999926" y="-3999282"/>
            <a:ext cx="10287000" cy="18286850"/>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466" y="0"/>
            <a:ext cx="13606268" cy="10286358"/>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474237" y="-2528760"/>
            <a:ext cx="7341846" cy="18290319"/>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descr="Premium Photo | A letter a is made by fire and the word a is shown in a fire">
            <a:extLst>
              <a:ext uri="{FF2B5EF4-FFF2-40B4-BE49-F238E27FC236}">
                <a16:creationId xmlns:a16="http://schemas.microsoft.com/office/drawing/2014/main" id="{8FF792EC-8D22-EB54-DC1F-35B48E3C172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85800" y="685800"/>
            <a:ext cx="16916400" cy="891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933560"/>
      </p:ext>
    </p:extLst>
  </p:cSld>
  <p:clrMapOvr>
    <a:masterClrMapping/>
  </p:clrMapOvr>
  <mc:AlternateContent xmlns:mc="http://schemas.openxmlformats.org/markup-compatibility/2006" xmlns:p14="http://schemas.microsoft.com/office/powerpoint/2010/main">
    <mc:Choice Requires="p14">
      <p:transition spd="slow" p14:dur="2000" advTm="19454"/>
    </mc:Choice>
    <mc:Fallback xmlns="">
      <p:transition spd="slow" advTm="19454"/>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00150" y="2237015"/>
            <a:ext cx="5000624" cy="5248655"/>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EE68D14-E1A1-CFAB-8167-3D80E39F0879}"/>
              </a:ext>
            </a:extLst>
          </p:cNvPr>
          <p:cNvSpPr txBox="1"/>
          <p:nvPr/>
        </p:nvSpPr>
        <p:spPr>
          <a:xfrm>
            <a:off x="1543050" y="2950899"/>
            <a:ext cx="3943350" cy="3820885"/>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sz="5400" kern="1200" spc="100">
                <a:solidFill>
                  <a:srgbClr val="FFFFFF"/>
                </a:solidFill>
                <a:latin typeface="+mj-lt"/>
                <a:ea typeface="+mj-ea"/>
                <a:cs typeface="+mj-cs"/>
              </a:rPr>
              <a:t>Let’s Celebrate!</a:t>
            </a:r>
            <a:endParaRPr lang="en-US" sz="5400" kern="1200">
              <a:solidFill>
                <a:srgbClr val="FFFFFF"/>
              </a:solidFill>
              <a:latin typeface="+mj-lt"/>
              <a:ea typeface="+mj-ea"/>
              <a:cs typeface="+mj-cs"/>
            </a:endParaRPr>
          </a:p>
        </p:txBody>
      </p:sp>
      <p:pic>
        <p:nvPicPr>
          <p:cNvPr id="2" name="Picture 1" descr="A screenshot of a table&#10;&#10;Description automatically generated">
            <a:extLst>
              <a:ext uri="{FF2B5EF4-FFF2-40B4-BE49-F238E27FC236}">
                <a16:creationId xmlns:a16="http://schemas.microsoft.com/office/drawing/2014/main" id="{598C7E94-1554-4D3A-26D6-99202052F278}"/>
              </a:ext>
            </a:extLst>
          </p:cNvPr>
          <p:cNvPicPr>
            <a:picLocks noChangeAspect="1"/>
          </p:cNvPicPr>
          <p:nvPr/>
        </p:nvPicPr>
        <p:blipFill>
          <a:blip r:embed="rId3"/>
          <a:stretch>
            <a:fillRect/>
          </a:stretch>
        </p:blipFill>
        <p:spPr>
          <a:xfrm>
            <a:off x="7165974" y="2281146"/>
            <a:ext cx="10171050" cy="5721213"/>
          </a:xfrm>
          <a:prstGeom prst="rect">
            <a:avLst/>
          </a:prstGeom>
        </p:spPr>
      </p:pic>
      <p:sp>
        <p:nvSpPr>
          <p:cNvPr id="7" name="TextBox 7"/>
          <p:cNvSpPr txBox="1"/>
          <p:nvPr/>
        </p:nvSpPr>
        <p:spPr>
          <a:xfrm>
            <a:off x="1028700" y="885825"/>
            <a:ext cx="16802100" cy="1609800"/>
          </a:xfrm>
          <a:prstGeom prst="rect">
            <a:avLst/>
          </a:prstGeom>
        </p:spPr>
        <p:txBody>
          <a:bodyPr wrap="square" lIns="0" tIns="0" rIns="0" bIns="0" rtlCol="0" anchor="t">
            <a:spAutoFit/>
          </a:bodyPr>
          <a:lstStyle/>
          <a:p>
            <a:pPr>
              <a:spcAft>
                <a:spcPts val="600"/>
              </a:spcAft>
            </a:pPr>
            <a:endParaRPr lang="en-US" sz="2000"/>
          </a:p>
          <a:p>
            <a:pPr>
              <a:lnSpc>
                <a:spcPts val="9931"/>
              </a:lnSpc>
              <a:spcAft>
                <a:spcPts val="600"/>
              </a:spcAft>
            </a:pPr>
            <a:endParaRPr lang="en-US" sz="7093" b="1">
              <a:solidFill>
                <a:srgbClr val="8AB840"/>
              </a:solidFill>
              <a:latin typeface="Prompt Bold" panose="00000800000000000000" pitchFamily="2" charset="-34"/>
              <a:cs typeface="Prompt Bold" panose="00000800000000000000" pitchFamily="2" charset="-34"/>
            </a:endParaRPr>
          </a:p>
        </p:txBody>
      </p:sp>
      <p:sp>
        <p:nvSpPr>
          <p:cNvPr id="6" name="Smiley Face 5">
            <a:extLst>
              <a:ext uri="{FF2B5EF4-FFF2-40B4-BE49-F238E27FC236}">
                <a16:creationId xmlns:a16="http://schemas.microsoft.com/office/drawing/2014/main" id="{D96CAF48-76FD-73A5-085F-1A0FA7010B04}"/>
              </a:ext>
            </a:extLst>
          </p:cNvPr>
          <p:cNvSpPr/>
          <p:nvPr/>
        </p:nvSpPr>
        <p:spPr>
          <a:xfrm>
            <a:off x="17216203" y="151564"/>
            <a:ext cx="838200" cy="734261"/>
          </a:xfrm>
          <a:prstGeom prst="smileyFace">
            <a:avLst/>
          </a:prstGeom>
          <a:solidFill>
            <a:schemeClr val="tx2">
              <a:lumMod val="60000"/>
              <a:lumOff val="40000"/>
            </a:schemeClr>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4067A5A-593F-B706-C5CF-AADB790B4118}"/>
              </a:ext>
            </a:extLst>
          </p:cNvPr>
          <p:cNvSpPr txBox="1"/>
          <p:nvPr/>
        </p:nvSpPr>
        <p:spPr>
          <a:xfrm>
            <a:off x="5029200" y="3493984"/>
            <a:ext cx="9144000" cy="707886"/>
          </a:xfrm>
          <a:prstGeom prst="rect">
            <a:avLst/>
          </a:prstGeom>
          <a:noFill/>
        </p:spPr>
        <p:txBody>
          <a:bodyPr wrap="square">
            <a:spAutoFit/>
          </a:bodyPr>
          <a:lstStyle/>
          <a:p>
            <a:pPr marL="285750" indent="-285750">
              <a:buFont typeface="Arial" panose="020B0604020202020204" pitchFamily="34" charset="0"/>
              <a:buChar char="•"/>
            </a:pPr>
            <a:endParaRPr lang="en-US" sz="4000" dirty="0"/>
          </a:p>
        </p:txBody>
      </p:sp>
    </p:spTree>
    <p:extLst>
      <p:ext uri="{BB962C8B-B14F-4D97-AF65-F5344CB8AC3E}">
        <p14:creationId xmlns:p14="http://schemas.microsoft.com/office/powerpoint/2010/main" val="1458158004"/>
      </p:ext>
    </p:extLst>
  </p:cSld>
  <p:clrMapOvr>
    <a:masterClrMapping/>
  </p:clrMapOvr>
  <mc:AlternateContent xmlns:mc="http://schemas.openxmlformats.org/markup-compatibility/2006" xmlns:p14="http://schemas.microsoft.com/office/powerpoint/2010/main">
    <mc:Choice Requires="p14">
      <p:transition spd="slow" p14:dur="2000" advTm="45844"/>
    </mc:Choice>
    <mc:Fallback xmlns="">
      <p:transition spd="slow" advTm="45844"/>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1743</TotalTime>
  <Words>1724</Words>
  <Application>Microsoft Office PowerPoint</Application>
  <PresentationFormat>Custom</PresentationFormat>
  <Paragraphs>199</Paragraphs>
  <Slides>24</Slides>
  <Notes>24</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24</vt:i4>
      </vt:variant>
    </vt:vector>
  </HeadingPairs>
  <TitlesOfParts>
    <vt:vector size="39" baseType="lpstr">
      <vt:lpstr>Nirmala UI Semilight</vt:lpstr>
      <vt:lpstr>Open Sans Condensed</vt:lpstr>
      <vt:lpstr>Tw Cen MT</vt:lpstr>
      <vt:lpstr>Tw Cen MT Condensed</vt:lpstr>
      <vt:lpstr>Calibri</vt:lpstr>
      <vt:lpstr>Raleway</vt:lpstr>
      <vt:lpstr>Wingdings 3</vt:lpstr>
      <vt:lpstr>Lato</vt:lpstr>
      <vt:lpstr>Oswald</vt:lpstr>
      <vt:lpstr>Prompt Bold</vt:lpstr>
      <vt:lpstr>Aptos</vt:lpstr>
      <vt:lpstr>Arial</vt:lpstr>
      <vt:lpstr>Monotype Corsiva</vt:lpstr>
      <vt:lpstr>Office Theme</vt:lpstr>
      <vt:lpstr>Integral</vt:lpstr>
      <vt:lpstr>2024 - 2025Title I Annual Parent Meeting</vt:lpstr>
      <vt:lpstr>PowerPoint Presentation</vt:lpstr>
      <vt:lpstr>PowerPoint Presentation</vt:lpstr>
      <vt:lpstr>PowerPoint Presentation</vt:lpstr>
      <vt:lpstr>PowerPoint Presentation</vt:lpstr>
      <vt:lpstr>PowerPoint Presentation</vt:lpstr>
      <vt:lpstr>Title I Programs Provide Supplemental Support</vt:lpstr>
      <vt:lpstr>PowerPoint Presentation</vt:lpstr>
      <vt:lpstr>PowerPoint Presentation</vt:lpstr>
      <vt:lpstr>PowerPoint Presentation</vt:lpstr>
      <vt:lpstr>Title I Schoolwide Planning and Input</vt:lpstr>
      <vt:lpstr>Title I Schoolwide Budget</vt:lpstr>
      <vt:lpstr>Parent’s Right to Know</vt:lpstr>
      <vt:lpstr>Working Together for Student Success</vt:lpstr>
      <vt:lpstr>Parent-School-Student Compact</vt:lpstr>
      <vt:lpstr>Sample School Compact</vt:lpstr>
      <vt:lpstr>Parent and Family Engagement Plan (PFEP)</vt:lpstr>
      <vt:lpstr>PowerPoint Presentation</vt:lpstr>
      <vt:lpstr>PowerPoint Presentation</vt:lpstr>
      <vt:lpstr>PowerPoint Presentation</vt:lpstr>
      <vt:lpstr>Parent Advisory Council (PAC)</vt:lpstr>
      <vt:lpstr>Additional Resources</vt:lpstr>
      <vt:lpstr>Thank you for your time!</vt:lpstr>
      <vt:lpstr>Please take the time to participate in our survey.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PowerPoint Template</dc:title>
  <dc:creator>Jourdan Elizabeth</dc:creator>
  <cp:lastModifiedBy>Kincaid Angela</cp:lastModifiedBy>
  <cp:revision>13</cp:revision>
  <cp:lastPrinted>2024-08-21T20:02:30Z</cp:lastPrinted>
  <dcterms:created xsi:type="dcterms:W3CDTF">2006-08-16T00:00:00Z</dcterms:created>
  <dcterms:modified xsi:type="dcterms:W3CDTF">2024-10-08T21:26:32Z</dcterms:modified>
  <dc:identifier>DAFHhpdnc_E</dc:identifier>
</cp:coreProperties>
</file>